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الإعداد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[الدور / الوظيفة]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[شهر البدء / السنة]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الأشخاص الرئيسيون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الناس للقاء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تتبع المحادثات الأولى وسبب أهميتها.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الاسم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الدور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الغرض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ملاحظات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مدير التوظيف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[سياق الدور]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شريك الموارد البشرية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[دعم الناس]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صديق الفريق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[الملاحة اليومية]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الاتصال بتكنولوجيا المعلومات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[الوصول + الأدوات]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تعلم الاتصال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[مسار التدريب]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الراعي التنفيذي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[سياق الإستراتيجية]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[التاريخ / المالك]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التدريبات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تدريبات مهمة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احجز الجلسات المطلوبة قبل بدء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التوجه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[يوم الترحيب / توجيه الشركة]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الأمن والخصوصية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[السياسة المطلوبة + معالجة البيانات]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تمكين الدور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[الأدوات، سير العمل، لوحات المعلومات]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مسار المدير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[فقط إذا أمكن]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الشمول والتحيز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[وحدة الثقافة المطلوبة]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رابط الحجز: [LMS / منصة التدريب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مرحبا بكم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سعيد بوجودك على متن الطائرة،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[أضف ملاحظة شخصية قصيرة من مدير التوظيف]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خريطة الناس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أول شبكة Active Motion لك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يجب أن يجتمع أول 6-8 أشخاص من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الفريق الأساسي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[منطقة الفريق / المنتج]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مدير التوظيف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شريك الموارد البشرية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تأهيل تكنولوجيا المعلومات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تعلم الاتصال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صديق الفريق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المنتج / قائد العمليات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الناس العمليات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[الاسم]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الراعي التنفيذي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نصيحة: قم بإضافة مواعيد الاجتماع مباشرة على بطاقة كل شخص بعد تأكيد الجدول.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أسبوعك الأول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الإثنين [التاريخ]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مرحبًا بك مع [المدير]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الهوية + فحص الجهاز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مقدمة الفريق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الثلاثاء [التاريخ]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تعرف على شريك الموارد البشرية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نظرة عامة على الدور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مزامنة الأصدقاء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الأربعاء [التاريخ]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نظرة عامة على المنتج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كتلة التدريب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الاجتماع الأساسي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الخميس [التاريخ]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لقاء أصحاب المصلحة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تجول سير العمل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سؤال وجواب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الجمعة [التاريخ]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طقوس الفريق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خلاصة التعلم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تسجيل وصول المدير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أسبوعك الثاني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الإثنين [التاريخ]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الغوص العميق: [وظيفة]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جلسة تظليل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أسئلة مفتوحة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الثلاثاء [التاريخ]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الأدوات + لوحات المعلومات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لقاء مع [أصحاب المصلحة]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سياق المشروع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الأربعاء [التاريخ]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مراجعة العملية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الاجتماع الأساسي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مزامنة الأصدقاء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الخميس [التاريخ]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سياق العميل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الامتثال / السياسة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مهمة الممارسة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الجمعة [التاريخ]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طقوس الفريق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التدريب اللحاق بالركب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الأسبوع الثاني الرجعية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الاستعداد لليوم الأول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تم قبول العرض ← بدء الإعداد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قم بتنسيق الهوية والأجهزة والتدريب قبل وصول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المشغل: تغيير حالة العرض إلى "مقبول" في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الهوية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الأجهزة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التدريب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إنشاء معرف الموظف والبريد الإلكتروني وSSO والمجموعات وملف تعريف الرواتب.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افتح طلب ITSM، وقم بتعيين ملف تعريف المعدات، أو جهاز السفينة أو المسرح.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حجز جلسات التوجيه والامتثال والأمن والأدوار.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تصعيد العناصر المحظورة خلال [T-2 أيام عمل].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القراءات الموصى بها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سياق الشركة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ابدأ بمجموعة روابط قصيرة وعالية الإشارة.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الموضوع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ما يجب إضافته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رابط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حول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[مقدمة الشركة / المهمة / نموذج التشغيل]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استراتيجية الشركة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[وثيقة الإستراتيجية أو التسجيل الشامل]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طرق العمل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[مبادئ، طقوس، معايير التواصل]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الهيكل التنظيمي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[دليل الأشخاص / المخطط التنظيمي]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القراءات الموصى بها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الدور وسياق المنتج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استمر في التركيز على ما يحتاجه Employee ABC للشهر الأول.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الموضوع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ما يجب إضافته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رابط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ميثاق الدور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[توقعات الدور، أول 30/60/90 هدف]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نظرة عامة على المنتج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[وثائق المنتج الأساسية]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المقاييس / لوحات المعلومات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[بطاقات الأداء الأولية والتعاريف]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خريطة الطريق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[خارطة الطريق الحالية وإيقاع التخطيط]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القراءات الموصى بها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السياسات والمفاهيم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ضع مواد أعمق هنا حتى تظل خطة الأسبوع قابلة للقراءة.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الموارد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لماذا يهم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رابط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السياسة الأمنية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[الوصول ومعالجة البيانات ومتطلبات الجهاز]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الامتثال / الخصوصية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[التزامات الموظف وإيقاع المراجعة]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مذكرة الإطلاق الأخيرة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[الإطلاق ذو الصلة / تحديث العميل]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مسرد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[المصطلحات والمختصرات والمالكين]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