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Přihlášení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[Role / Funkce]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[Počáteční měsíc/rok]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KLÍČOVÉ LIDÉ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Lidé na setkání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Sledujte první konverzace a proč na nich záleží.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Jméno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Role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Účel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Poznámky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Manažer najímání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[Kontext role]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vlastník]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HR partner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[Lidé podporují]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vlastník]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Týmový kamarád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[Denní navigace]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vlastník]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IT / IAM kontakt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[Přístup + nástroje]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vlastník]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Učící se kontakt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[Cesta na školení]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vlastník]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Výkonný sponzor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[Kontext strategie]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[Datum / vlastník]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ŠKOLENÍ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Důležitá školení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Zarezervujte si požadované relace před zahájením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Orientace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[Uvítací den / orientace společnosti]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Bezpečnost a soukromí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[Požadované zásady + zpracování dat]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Povolení role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[Nástroje, pracovní postupy, řídicí panely]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Cesta manažera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[Pouze v případě potřeby]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Inkluze a zaujatost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[Povinný modul kultury]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Odkaz na rezervaci: [LMS / školicí platforma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VÍTEJTE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Jsem rád, že jsi na palubě,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[Přidejte krátkou osobní poznámku od náborového manažera]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MAPA LIDÍ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Vaše první síť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Prvních 6-8 lidí Employee ABC by se mělo potkat.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Základní tým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[Tým / oblast produktu]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Manažer najímání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HR partner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IT onboarding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Učící se kontakt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Týmový kamarád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Vedení produktu / operace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Lidé ops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[jméno]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Výkonný sponzor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Tip: Po potvrzení plánu přidejte data schůzek přímo na kartu každé osoby.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Váš první týden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 [datum]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Vítejte s [manager]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Kontrola identity + zařízení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Úvod týmu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út [datum]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Seznamte se s HR partnerem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Přehled rolí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 synchronizace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St [datum]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Přehled produktů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Tréninkový blok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Základní setkání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čt [datum]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Seznamte se se stakeholderem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Návod na pracovní postup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Otázky a odpovědi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pá [datum]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Týmový rituál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Rekapitulace učení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Odbavení manažera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Váš druhý týden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 [datum]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Hluboký ponor: [funkce]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Relace stínování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Otevřené otázky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út [datum]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Nástroje + dashboardy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Seznamte se [stakeholder]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Kontext projektu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St [datum]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Kontrola procesu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Základní setkání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Buddy synchronizace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čt [datum]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Kontext zákazníka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Soulad / politika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Cvičný úkol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pá [datum]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Týmový rituál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Dohánění tréninku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Retro týden dva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PŘIPRAVENOST DEN PRVNÍ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Nabídka přijata → začíná registrace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Před příchodem Employee ABC zkoordinujte identitu, hardware a školení.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Spouštěč: změny stavu nabídky na ACCEPTED v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Identita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Školení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Vytvořte ID zaměstnance, e-mail, SSO, skupiny, mzdový profil.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Otevřete požadavek ITSM, přiřaďte profil vybavení, loď nebo jevištní zařízení.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Rezervujte si relace orientace, dodržování předpisů, zabezpečení a rolí.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Eskalujte blokované položky do [T-2 pracovní dny].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DOPORUČENÁ PŘEČTĚNÍ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Kontext společnosti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Začněte s krátkou sadou odkazů s vysokým signálem.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Téma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 dodat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Odkaz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[Úvod společnosti / mise / provozní model]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Firemní strategie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[Strategický dokument nebo všestranný záznam]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Způsoby práce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[Principy, rituály, komunikační normy]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Organizační struktura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[Adresář lidí / organizační schéma]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DOPORUČENÁ PŘEČTĚNÍ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Kontext role a produktu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Zaměřte se na to, co Employee ABC potřebuje první měsíc.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Téma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 dodat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Odkaz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Charta rolí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[Očekávání role, prvních 30/60/90 gólů]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Přehled produktů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[Základní produktová dokumentace]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Metriky / dashboardy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[Primární výsledkové listiny a definice]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Cestovní mapa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[Aktuální plán a kadence plánování]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DOPORUČENÁ PŘEČTĚNÍ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Zásady a koncepce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Vložte sem hlubší materiál, aby týdenní plán zůstal čitelný.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Zdroj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Proč na tom záleží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Odkaz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Bezpečnostní politika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[Přístup, zpracování dat, požadavky na zařízení]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Soulad / soukromí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[Povinnosti zaměstnanců a kadence kontroly]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Poznámka k nedávnému spuštění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[Relevantní spuštění / aktualizace zákazníka]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Glosář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[Podmínky, zkratky, vlastníci]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