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Onboarding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[Rolle / Funktion]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[Startmonat/-jahr]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SCHLÜSSELPERSONEN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Menschen zum Kennenlernen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Verfolgen Sie die ersten Gespräche und warum sie wichtig sind.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Name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Rolle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Zweck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Notizen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Einstellungsmanager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[Rollenkontext]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Besitzer]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HR-Partner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[Menschen unterstützen]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Besitzer]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Teamkumpel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[Tägliche Navigation]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Besitzer]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IT / IAM-Kontakt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[Zugriff + Tools]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Besitzer]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Lernkontakt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[Trainingspfad]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Besitzer]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Executive-Sponsor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[Strategiekontext]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Besitzer]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SCHULUNGEN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Wichtige Schulungen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Buchen Sie die erforderlichen Sitzungen, bevor Employee ABC beginnt.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Orientierung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[Begrüßungstag / Firmeneinführung]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Sicherheit und Privatsphäre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[Erforderliche Richtlinie + Datenverarbeitung]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Rollenaktivierung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[Tools, Workflows, Dashboards]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Managerpfad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[Nur falls zutreffend]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Inklusion und Voreingenommenheit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[Erforderliches Kulturmodul]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Buchungslink: [LMS / Trainingsplattform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WILLKOMMEN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Ich freue mich, Sie an Bord zu haben,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[Fügen Sie eine kurze persönliche Notiz des Personalchefs hinzu]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PERSONENKARTE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Ihr erstes Active Motion-Netzwerk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Die ersten 6-8 Personen, die Employee ABC treffen sollten.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Kernteam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[Team / Produktbereich]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Einstellungsmanager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HR-Partner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IT-Onboarding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Lernkontakt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Teamkumpel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Produkt-/Ops-Leiter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Leute ops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Executive-Sponsor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Tipp: Fügen Sie Besprechungstermine direkt auf jeder Personenkarte hinzu, nachdem der Zeitplan bestätigt wurde.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Deine erste Woche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Montag [Datum]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Willkommen bei [Manager]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Identitäts- und Geräteprüfung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Teamvorstellung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Di [Datum]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Treffen Sie HR-Partner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Rollenübersicht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Buddy-Synchronisierung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Mi [Datum]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Produktübersicht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Trainingsblock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Kernbesprechung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Do [Datum]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Treffen Sie Stakeholder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Workflow-Komplettlösung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Fragen und Antworten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Fr [Datum]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Teamritual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Lernrückblick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Check-in des Managers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Deine zweite Woche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Montag [Datum]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Tiefer Einblick: [Funktion]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Shadowing-Sitzung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Offene Fragen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Di [Datum]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Tools + Dashboards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Treffen Sie [Stakeholder]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Projektkontext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Mi [Datum]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Prozessüberprüfung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Kernbesprechung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Buddy-Synchronisierung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Do [Datum]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Kundenkontext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Compliance/Richtlinie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Übungsaufgabe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Fr [Datum]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Teamritual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Trainingsaufholjagd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Woche zwei Retro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BEREITSCHAFT AM ERSTEN TAG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Angebot angenommen → Onboarding beginnt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Koordinieren Sie Identität, Hardware und Schulung, bevor Employee ABC eintrifft.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Auslöser: Angebotsstatus ändert sich zu AKZEPTIERT in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Identität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Ausbildung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Erstellen Sie Mitarbeiter-ID, E-Mail, SSO, Gruppen und Gehaltsabrechnungsprofil.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ITSM-Anfrage öffnen, Geräteprofil zuweisen, Gerät versenden oder bereitstellen.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Reservieren Sie Orientierungs-, Compliance-, Sicherheits- und Rollensitzungen.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Eskalieren Sie blockierte Elemente innerhalb von [T-2 Werktagen].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EMPFOHLENE LESEN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Unternehmenskontext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Beginnen Sie mit einer kurzen, signalstarken Reihe von Links.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Thema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Was hinzuzufügen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Über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[Firmenvorstellung / Mission / Betriebsmodell]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Unternehmensstrategie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[Strategiedokument oder All-Hands-Aufzeichnung]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Arbeitsweisen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[Grundsätze, Rituale, Kommunikationsnormen]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Organisationsstruktur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[Personenverzeichnis / Organigramm]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EMPFOHLENE LESEN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Rollen- und Produktkontext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Konzentrieren Sie sich dabei auf das, was Employee ABC im ersten Monat benötigt.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Thema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Was hinzuzufügen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Rollencharta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[Rollenerwartungen, erste 30/60/90-Ziele]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Produktübersicht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[Kernproduktdokumentation]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Metriken/Dashboards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[Primäre Scorecards und Definitionen]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Roadmap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[Aktuelle Roadmap und Planungsrhythmus]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EMPFOHLENE LESEN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Richtlinien und Konzepte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Fügen Sie hier tiefergehendes Material ein, damit der Wochenplan lesbar bleibt.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Ressource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Warum es wichtig ist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Sicherheitspolitik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[Zugriff, Datenverarbeitung, Geräteanforderungen]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Compliance / Datenschutz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[Mitarbeiterpflichten und Überprüfungsrhythmus]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Aktuelle Einführungsnotiz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[Relevante Einführung/Kundenaktualisierung]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Glossar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[Begriffe, Akronyme, Eigentümer]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