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Incorporación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 / Función]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[Mes/año de inicio]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PERSONAS CLAVE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gente para conocer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Realice un seguimiento de las primeras conversaciones y por qué son importantes.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Nombre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Propósito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Notas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Gerente de contratación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[Contexto de rol]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[Fecha/propietario]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Socio de recursos humanos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[La gente apoya]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[Fecha/propietario]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compañero de equipo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[Navegación diaria]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[Fecha/propietario]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Contacto TI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[Acceso + herramientas]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[Fecha/propietario]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Contacto de aprendizaje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[Ruta de formación]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[Fecha/propietario]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Patrocinador ejecutivo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[Contexto estratégico]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[Fecha/propietario]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ENTRENAMIENTOS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Entrenamientos importantes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Reserve las sesiones requeridas antes de que comience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Orientación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[Día de bienvenida / orientación de empresa]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Seguridad y privacidad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[Política requerida + manejo de datos]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Habilitación de roles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[Herramientas, flujos de trabajo, paneles]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Ruta del administrador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[Solo si corresponde]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Inclusión y sesgo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[Módulo de cultura requerido]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Enlace de reserva: [LMS / plataforma de formación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BIENVENIDO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Feliz de tenerte a bordo,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[Agregue una breve nota personal del gerente de contratación]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MAPA DE PERSONAS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Tu primera red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Deben reunirse las primeras 6-8 personas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Equipo central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[Equipo / área de producto]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Gerente de contratación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Socio de recursos humanos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incorporación de TI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Contacto de aprendizaje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compañero de equipo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Líder de producto/operaciones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operaciones de personas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[Nombre]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Patrocinador ejecutivo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Consejo: agregue las fechas de las reuniones directamente en la tarjeta de cada persona después de confirmar el horario.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Tu primera semana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lunes [fecha]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Bienvenido con [gerente]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Verificación de identidad + dispositivo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Introducción al equipo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martes [fecha]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Conozca al socio de recursos humanos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Descripción general de funciones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Sincronización de amigos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miércoles [fecha]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Descripción general del producto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bloque de entrenamiento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reunión central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Jueves [fecha]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Conocer a las partes interesadas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Tutorial del flujo de trabajo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Preguntas y respuestas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Viernes [fecha]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 de equipo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Resumen de aprendizaje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Registro del gerente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Tu segunda semana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lunes [fecha]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Inmersión profunda: [función]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Sesión de seguimiento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Preguntas abiertas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martes [fecha]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Herramientas + paneles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Conocer a [parte interesada]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Contexto del proyecto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miércoles [fecha]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Revisión del proceso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reunión central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Sincronización de amigos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Jueves [fecha]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Contexto del cliente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Cumplimiento / política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Tarea de practica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Viernes [fecha]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 de equipo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Ponerse al día con el entrenamiento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Semana dos retro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PREPARACIÓN PARA EL PRIMER DÍA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Oferta aceptada → comienza la incorporación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Coordine la identidad, el hardware y la capacitación antes de que llegue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Activador: el estado de la oferta cambia a ACEPTADO en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Identidad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Ferretería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Entrenamiento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Cree ID de empleado, correo electrónico, SSO, grupos, perfil de nómina.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Abrir solicitud ITSM, asignar perfil de equipo, barco o dispositivo de escenario.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Reserve sesiones de orientación, cumplimiento, seguridad y roles.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Escalar elementos bloqueados dentro de [T-2 días hábiles].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LECTURAS RECOMENDADAS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Contexto de la empresa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Comience con un conjunto de enlaces cortos y de alta señal.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Tema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Que agregar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Enlace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Acerca de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[Introducción a la empresa / misión / modelo operativo]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Estrategia de la empresa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[Documento de estrategia o grabación de todos]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Formas de trabajar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[Principios, rituales, normas de comunicación]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Estructura organizativa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[Directorio de personas/organigrama]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LECTURAS RECOMENDADAS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Contexto de rol y producto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Mantén esto enfocado en lo que Employee ABC necesita durante el primer mes.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Tema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Que agregar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Enlace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Carta de roles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[Expectativas de rol, primeros 30/60/90 goles]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Descripción general del producto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[Documentación del producto principal]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Métricas / paneles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[Cuadros de mando primarios y definiciones]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Hoja de ruta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[Hoja de ruta actual y cadencia de planificación]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LECTURAS RECOMENDADAS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Políticas y conceptos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Coloque material más profundo aquí para que el plan semanal siga siendo legible.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Recurso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Por qué es importante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Enlace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Política de seguridad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[Acceso, manejo de datos, requisitos del dispositivo]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Cumplimiento / privacidad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[Obligaciones de los empleados y cadencia de revisión]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Nota de lanzamiento reciente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[Lanzamiento relevante/actualización del cliente]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Glosario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[Términos, siglas, propietarios]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