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Intégration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[Rôle / Fonction]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[Mois/année de début]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PERSONNES CLÉS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Des gens à rencontrer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Suivez les premières conversations et pourquoi elles sont importantes.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Nom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Rôle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Objectif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Remarques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Responsable du recrutement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[Contexte du rôle]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propriétaire]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Partenaire RH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[Les gens soutiennent]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propriétaire]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Copain d'équipe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[Navigation quotidienne]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propriétaire]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Contact informatique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[Accès + outils]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propriétaire]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Contact d'apprentissage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[Parcours de formation]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propriétaire]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Commanditaire exécutif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[Contexte stratégique]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propriétaire]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FORMATIONS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Formations importantes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Réservez les sessions requises avant le début de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Orientation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[Journée de bienvenue / orientation entreprise]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Sécurité et confidentialité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[Politique requise + traitement des données]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Activation des rôles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[Outils, workflows, tableaux de bord]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Chemin du gestionnaire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[Seulement si applicable]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Inclusion et préjugés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[Module culturel requis]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Lien de réservation : [LMS / plateforme de formation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BIENVENUE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Heureux de vous avoir à bord,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[Ajouter une courte note personnelle du responsable du recrutement]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CARTE DES PERSONNES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Votre premier réseau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Les 6 à 8 premières personnes que Employee ABC devraient rencontrer.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Équipe de base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[Équipe / domaine produit]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Responsable du recrutement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Partenaire RH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Intégration informatique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Contact d'apprentissage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Copain d'équipe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Responsable produit/opérations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Opérations humaines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Commanditaire exécutif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Astuce : ajoutez les dates de rendez-vous directement sur la fiche de chaque personne une fois le planning confirmé.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Votre première semaine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 [date]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Bienvenue avec [manager]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Vérification d'identité + appareil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Présentation de l'équipe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 [date]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Rencontrez le partenaire RH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Présentation du rôle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Synchronisation entre amis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Mer [date]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Présentation du produit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Bloc d'entraînement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Réunion de base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jeu. [date]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Rencontrer les parties prenantes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Procédure pas à pas du flux de travail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Questions et réponses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Vendredi [date]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Rituel d'équipe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Récapitulatif de l'apprentissage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Enregistrement du responsable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Votre deuxième semaine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 [date]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Analyse approfondie : [fonction]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Séance d'observation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Questions ouvertes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 [date]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Outils + tableaux de bord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Rencontrer [partie prenante]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Contexte du projet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Mer [date]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Examen du processus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Réunion de base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Synchronisation entre amis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jeu. [date]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Contexte client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Conformité/politique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Tâche pratique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Vendredi [date]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Rituel d'équipe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Rattrapage de formation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Rétro de la deuxième semaine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PRÉPARATION DÈS LE PREMIER JOUR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Offre acceptée → l'intégration commence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Coordonnez l’identité, le matériel et la formation avant l’arrivée du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Déclencheur : proposer des changements de statut à ACCEPTÉ dans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Identité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Matériel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Formation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Créez un identifiant d'employé, un e-mail, un SSO, des groupes, un profil de paie.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Ouvrez la demande ITSM, attribuez un profil d'équipement, un appareil d'expédition ou de scène.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Réservez des sessions d'orientation, de conformité, de sécurité et de rôle.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Faites remonter les éléments bloqués dans un délai de [T-2 jours ouvrables].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LECTURES RECOMMANDÉES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Contexte de l'entreprise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Commencez par un ensemble de liens courts et à signal élevé.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Sujet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Quoi ajouter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Lien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À propos de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[Présentation de l'entreprise / mission / modèle opérationnel]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Stratégie d'entreprise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 de stratégie ou enregistrement à toutes les mains]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Façons de travailler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[Principes, rituels, normes de communication]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Structure organisationnelle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[Annuaire des personnes / organigramme]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LECTURES RECOMMANDÉES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Contexte du rôle et du produit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Gardez cela concentré sur ce dont Employee ABC a besoin pour le premier mois.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Sujet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Quoi ajouter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Lien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Charte de rôle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[Attentes du rôle, premiers objectifs 30/60/90]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Présentation du produit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[Documentation de base du produit]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Métriques/tableaux de bord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[Cartes de pointage principales et définitions]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Feuille de route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[Feuille de route actuelle et cadence de planification]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LECTURES RECOMMANDÉES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Politiques et concepts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Mettez des informations plus approfondies ici pour que le plan de la semaine reste lisible.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Ressource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Pourquoi c'est important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Lien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Politique de sécurité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[Accès, traitement des données, exigences relatives aux appareils]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Conformité/confidentialité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[Obligations des employés et cadence de révision]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Note de lancement récente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[Lancement pertinent/mise à jour client]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Glossaire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[Termes, acronymes, propriétaires]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