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7205ae1289fe4fca" /><Relationship Type="http://schemas.openxmlformats.org/officeDocument/2006/relationships/extended-properties" Target="/docProps/app.xml" Id="R0de60b35dfd041c2" /><Relationship Type="http://schemas.openxmlformats.org/officeDocument/2006/relationships/officeDocument" Target="/ppt/presentation.xml" Id="Rbf21557486654947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fde2c4af6c704dfa"/>
  </p:sldMasterIdLst>
  <p:notesMasterIdLst>
    <p:notesMasterId xmlns:r="http://schemas.openxmlformats.org/officeDocument/2006/relationships" r:id="R9143edb8480341d2"/>
  </p:notesMasterIdLst>
  <p:sldIdLst>
    <p:sldId xmlns:r="http://schemas.openxmlformats.org/officeDocument/2006/relationships" id="256" r:id="R2d89f26fe9b147f9"/>
    <p:sldId xmlns:r="http://schemas.openxmlformats.org/officeDocument/2006/relationships" id="257" r:id="Rbbb2f7e9e0de4d57"/>
    <p:sldId xmlns:r="http://schemas.openxmlformats.org/officeDocument/2006/relationships" id="258" r:id="Rb2722a8632a443d1"/>
    <p:sldId xmlns:r="http://schemas.openxmlformats.org/officeDocument/2006/relationships" id="259" r:id="Rad5adbb346184a74"/>
    <p:sldId xmlns:r="http://schemas.openxmlformats.org/officeDocument/2006/relationships" id="260" r:id="Rfcf9e7bcbf024aaf"/>
    <p:sldId xmlns:r="http://schemas.openxmlformats.org/officeDocument/2006/relationships" id="261" r:id="R1e39e315911b40a4"/>
    <p:sldId xmlns:r="http://schemas.openxmlformats.org/officeDocument/2006/relationships" id="262" r:id="R19846f7742124b99"/>
    <p:sldId xmlns:r="http://schemas.openxmlformats.org/officeDocument/2006/relationships" id="263" r:id="R239ec8708f9149f1"/>
    <p:sldId xmlns:r="http://schemas.openxmlformats.org/officeDocument/2006/relationships" id="264" r:id="Recd2298020d640ca"/>
    <p:sldId xmlns:r="http://schemas.openxmlformats.org/officeDocument/2006/relationships" id="265" r:id="R3834d9d5b03643dd"/>
    <p:sldId xmlns:r="http://schemas.openxmlformats.org/officeDocument/2006/relationships" id="266" r:id="R9902b84383d54069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fde2c4af6c704dfa" /><Relationship Type="http://schemas.openxmlformats.org/officeDocument/2006/relationships/theme" Target="/ppt/theme/theme1.xml" Id="Ra737786dff404923" /><Relationship Type="http://schemas.openxmlformats.org/officeDocument/2006/relationships/notesMaster" Target="/ppt/notesMasters/notesMaster1.xml" Id="R9143edb8480341d2" /><Relationship Type="http://schemas.openxmlformats.org/officeDocument/2006/relationships/presProps" Target="/ppt/presProps.xml" Id="Rc4f111b096994ed8" /><Relationship Type="http://schemas.openxmlformats.org/officeDocument/2006/relationships/viewProps" Target="/ppt/viewProps.xml" Id="R16ef80cbe0d14271" /><Relationship Type="http://schemas.openxmlformats.org/officeDocument/2006/relationships/tableStyles" Target="/ppt/tableStyles.xml" Id="R8aa802bbda9d433b" /><Relationship Type="http://schemas.openxmlformats.org/officeDocument/2006/relationships/slide" Target="/ppt/slides/slide1.xml" Id="R2d89f26fe9b147f9" /><Relationship Type="http://schemas.openxmlformats.org/officeDocument/2006/relationships/slide" Target="/ppt/slides/slide2.xml" Id="Rbbb2f7e9e0de4d57" /><Relationship Type="http://schemas.openxmlformats.org/officeDocument/2006/relationships/slide" Target="/ppt/slides/slide3.xml" Id="Rb2722a8632a443d1" /><Relationship Type="http://schemas.openxmlformats.org/officeDocument/2006/relationships/slide" Target="/ppt/slides/slide4.xml" Id="Rad5adbb346184a74" /><Relationship Type="http://schemas.openxmlformats.org/officeDocument/2006/relationships/slide" Target="/ppt/slides/slide5.xml" Id="Rfcf9e7bcbf024aaf" /><Relationship Type="http://schemas.openxmlformats.org/officeDocument/2006/relationships/slide" Target="/ppt/slides/slide6.xml" Id="R1e39e315911b40a4" /><Relationship Type="http://schemas.openxmlformats.org/officeDocument/2006/relationships/slide" Target="/ppt/slides/slide7.xml" Id="R19846f7742124b99" /><Relationship Type="http://schemas.openxmlformats.org/officeDocument/2006/relationships/slide" Target="/ppt/slides/slide8.xml" Id="R239ec8708f9149f1" /><Relationship Type="http://schemas.openxmlformats.org/officeDocument/2006/relationships/slide" Target="/ppt/slides/slide9.xml" Id="Recd2298020d640ca" /><Relationship Type="http://schemas.openxmlformats.org/officeDocument/2006/relationships/slide" Target="/ppt/slides/slide10.xml" Id="R3834d9d5b03643dd" /><Relationship Type="http://schemas.openxmlformats.org/officeDocument/2006/relationships/slide" Target="/ppt/slides/slide11.xml" Id="R9902b84383d54069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faadc9887f4e4b2e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d4ddde7ce577467e" /><Relationship Type="http://schemas.openxmlformats.org/officeDocument/2006/relationships/notesMaster" Target="/ppt/notesMasters/notesMaster1.xml" Id="R706d3a818f8c4d6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ed20bbe07787484e" /><Relationship Type="http://schemas.openxmlformats.org/officeDocument/2006/relationships/notesMaster" Target="/ppt/notesMasters/notesMaster1.xml" Id="R464a6b59815b40ff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96623701066a4145" /><Relationship Type="http://schemas.openxmlformats.org/officeDocument/2006/relationships/notesMaster" Target="/ppt/notesMasters/notesMaster1.xml" Id="Racce748dced94f33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20fb2026ec7444d2" /><Relationship Type="http://schemas.openxmlformats.org/officeDocument/2006/relationships/notesMaster" Target="/ppt/notesMasters/notesMaster1.xml" Id="R60c8a68e79ca46ca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f95749bd76d4425d" /><Relationship Type="http://schemas.openxmlformats.org/officeDocument/2006/relationships/notesMaster" Target="/ppt/notesMasters/notesMaster1.xml" Id="Ra46f8a7732524c65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eabbf5b374e24a07" /><Relationship Type="http://schemas.openxmlformats.org/officeDocument/2006/relationships/notesMaster" Target="/ppt/notesMasters/notesMaster1.xml" Id="R8c21f4cc91a94c5e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2379b6d0c0ac4403" /><Relationship Type="http://schemas.openxmlformats.org/officeDocument/2006/relationships/notesMaster" Target="/ppt/notesMasters/notesMaster1.xml" Id="R1cf18e1c9b3240db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674100e6abd54e4a" /><Relationship Type="http://schemas.openxmlformats.org/officeDocument/2006/relationships/notesMaster" Target="/ppt/notesMasters/notesMaster1.xml" Id="R5f540474c9374259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adadcc99db6b4250" /><Relationship Type="http://schemas.openxmlformats.org/officeDocument/2006/relationships/notesMaster" Target="/ppt/notesMasters/notesMaster1.xml" Id="Rea85732dbea64b3d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0f41be3443f441b3" /><Relationship Type="http://schemas.openxmlformats.org/officeDocument/2006/relationships/notesMaster" Target="/ppt/notesMasters/notesMaster1.xml" Id="R47404939658048c0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2cf1fb17c4b84328" /><Relationship Type="http://schemas.openxmlformats.org/officeDocument/2006/relationships/notesMaster" Target="/ppt/notesMasters/notesMaster1.xml" Id="R0236055c1d0b41ac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ed0aa6c7c4e64901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cf587938536f45ab" /><Relationship Type="http://schemas.openxmlformats.org/officeDocument/2006/relationships/slideLayout" Target="/ppt/slideLayouts/slideLayout2.xml" Id="R685ca64825124eba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685ca64825124eba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720fc18e634cb4" /><Relationship Type="http://schemas.openxmlformats.org/officeDocument/2006/relationships/image" Target="/ppt/media/image.png" Id="R2f84c0cd650b472a" /><Relationship Type="http://schemas.openxmlformats.org/officeDocument/2006/relationships/image" Target="/ppt/media/image2.png" Id="Rb85d68b587874139" /><Relationship Type="http://schemas.openxmlformats.org/officeDocument/2006/relationships/image" Target="/ppt/media/image3.png" Id="R2a97e22e8f9f448f" /><Relationship Type="http://schemas.openxmlformats.org/officeDocument/2006/relationships/notesSlide" Target="/ppt/notesSlides/notesSlide1.xml" Id="R96c4e14e0a954cf0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1a0aa99356f64057" /><Relationship Type="http://schemas.openxmlformats.org/officeDocument/2006/relationships/image" Target="/ppt/media/image17.png" Id="R87c10f4110274992" /><Relationship Type="http://schemas.openxmlformats.org/officeDocument/2006/relationships/notesSlide" Target="/ppt/notesSlides/notesSlide10.xml" Id="Ra5d51636fe2046a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09a0a6d26bc49d1" /><Relationship Type="http://schemas.openxmlformats.org/officeDocument/2006/relationships/image" Target="/ppt/media/image18.png" Id="Rbc39cf0e4c68482c" /><Relationship Type="http://schemas.openxmlformats.org/officeDocument/2006/relationships/image" Target="/ppt/media/image19.png" Id="Raba1a05b252b4be8" /><Relationship Type="http://schemas.openxmlformats.org/officeDocument/2006/relationships/notesSlide" Target="/ppt/notesSlides/notesSlide11.xml" Id="R1d90d568f61141ed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88d29fe483d48fa" /><Relationship Type="http://schemas.openxmlformats.org/officeDocument/2006/relationships/image" Target="/ppt/media/image4.png" Id="R99f45a54db604d7c" /><Relationship Type="http://schemas.openxmlformats.org/officeDocument/2006/relationships/image" Target="/ppt/media/image5.png" Id="Re796c3da6ba947d1" /><Relationship Type="http://schemas.openxmlformats.org/officeDocument/2006/relationships/notesSlide" Target="/ppt/notesSlides/notesSlide2.xml" Id="Re551a0e6b7f6415c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e43a13c8885489f" /><Relationship Type="http://schemas.openxmlformats.org/officeDocument/2006/relationships/image" Target="/ppt/media/image6.png" Id="R26c3e1207e5d494a" /><Relationship Type="http://schemas.openxmlformats.org/officeDocument/2006/relationships/notesSlide" Target="/ppt/notesSlides/notesSlide3.xml" Id="R50a0157b4af945f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7ff7806107847da" /><Relationship Type="http://schemas.openxmlformats.org/officeDocument/2006/relationships/image" Target="/ppt/media/image7.png" Id="R42fef430b41d4e00" /><Relationship Type="http://schemas.openxmlformats.org/officeDocument/2006/relationships/notesSlide" Target="/ppt/notesSlides/notesSlide4.xml" Id="R1ce7a839b3b9416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4d6a6b0db5ca4671" /><Relationship Type="http://schemas.openxmlformats.org/officeDocument/2006/relationships/image" Target="/ppt/media/image8.png" Id="R87edb7f017de4b7f" /><Relationship Type="http://schemas.openxmlformats.org/officeDocument/2006/relationships/notesSlide" Target="/ppt/notesSlides/notesSlide5.xml" Id="R8dbd99b4bdcb485b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106fc5a5c294ea6" /><Relationship Type="http://schemas.openxmlformats.org/officeDocument/2006/relationships/image" Target="/ppt/media/image9.png" Id="R97dec8ce9755491f" /><Relationship Type="http://schemas.openxmlformats.org/officeDocument/2006/relationships/image" Target="/ppt/media/image10.png" Id="Rb20a6e68ef3341b7" /><Relationship Type="http://schemas.openxmlformats.org/officeDocument/2006/relationships/notesSlide" Target="/ppt/notesSlides/notesSlide6.xml" Id="R9cb1acd3e81646c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3f544361a34420b" /><Relationship Type="http://schemas.openxmlformats.org/officeDocument/2006/relationships/image" Target="/ppt/media/image11.png" Id="R82ff0861530940ab" /><Relationship Type="http://schemas.openxmlformats.org/officeDocument/2006/relationships/image" Target="/ppt/media/image12.png" Id="Rd1ad7c7b06564b7e" /><Relationship Type="http://schemas.openxmlformats.org/officeDocument/2006/relationships/notesSlide" Target="/ppt/notesSlides/notesSlide7.xml" Id="R660e7c8240ca4ecb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4b7fbcc0316441a" /><Relationship Type="http://schemas.openxmlformats.org/officeDocument/2006/relationships/image" Target="/ppt/media/image13.png" Id="Ra94b45132ee14a86" /><Relationship Type="http://schemas.openxmlformats.org/officeDocument/2006/relationships/image" Target="/ppt/media/image14.png" Id="R05964c1e5d554716" /><Relationship Type="http://schemas.openxmlformats.org/officeDocument/2006/relationships/notesSlide" Target="/ppt/notesSlides/notesSlide8.xml" Id="Rdacb5ffaa9504d2b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cd9445184a433c" /><Relationship Type="http://schemas.openxmlformats.org/officeDocument/2006/relationships/image" Target="/ppt/media/image15.png" Id="Re51e656f84904fce" /><Relationship Type="http://schemas.openxmlformats.org/officeDocument/2006/relationships/image" Target="/ppt/media/image16.png" Id="R812affd30da84489" /><Relationship Type="http://schemas.openxmlformats.org/officeDocument/2006/relationships/notesSlide" Target="/ppt/notesSlides/notesSlide9.xml" Id="R0ba1164b1ad24733" /></Relationships>
</file>

<file path=ppt/slides/slide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C2F23B2-55C7-4ADF-A196-01E6AB24332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2f84c0cd650b472a"/>
          <a:srcRect l="34758" t="0" r="34758" b="0"/>
          <a:stretch>
            <a:fillRect l="0" t="0" r="0" b="0"/>
          </a:stretch>
        </p:blipFill>
        <p:spPr>
          <a:xfrm>
            <a:off x="0" y="0"/>
            <a:ext cx="3714750" cy="6858000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b85d68b587874139"/>
          <a:srcRect l="34758" t="0" r="34758" b="0"/>
          <a:stretch>
            <a:fillRect l="0" t="0" r="0" b="0"/>
          </a:stretch>
        </p:blipFill>
        <p:spPr>
          <a:xfrm>
            <a:off x="8477250" y="0"/>
            <a:ext cx="3714750" cy="6858000"/>
          </a:xfrm>
          <a:prstGeom prst="rect">
            <a:avLst/>
          </a:prstGeom>
        </p:spPr>
      </p:pic>
      <p:sp>
        <p:nvSpPr>
          <p:cNvPr id="4" name="">
            <a:extLst>
              <a:ext uri="{FF2B5EF4-FFF2-40B4-BE49-F238E27FC236}">
                <ns2:creationId id="{F95EFC4A-3C5E-4459-B9CD-CED22324A467}"/>
              </a:ext>
            </a:extLst>
          </p:cNvPr>
          <p:cNvSpPr>
            <a:spLocks noGrp="1"/>
          </p:cNvSpPr>
          <p:nvPr/>
        </p:nvSpPr>
        <p:spPr>
          <a:xfrm>
            <a:off x="3714750" y="0"/>
            <a:ext cx="4762500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"/>
          <p:cNvPicPr>
            <a:picLocks noChangeAspect="1"/>
          </p:cNvPicPr>
          <p:nvPr/>
        </p:nvPicPr>
        <p:blipFill>
          <a:blip r:embed="R2a97e22e8f9f448f"/>
          <a:stretch/>
        </p:blipFill>
        <p:spPr>
          <a:xfrm>
            <a:off x="5162550" y="70485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4BB0EBC4-2643-4C41-AC93-BEB9FEDDA9FE}"/>
              </a:ext>
            </a:extLst>
          </p:cNvPr>
          <p:cNvSpPr>
            <a:spLocks noGrp="1"/>
          </p:cNvSpPr>
          <p:nvPr/>
        </p:nvSpPr>
        <p:spPr>
          <a:xfrm>
            <a:off x="5638800" y="781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AE92BB11-4C8E-48C7-9ED7-586086B7F62B}"/>
              </a:ext>
            </a:extLst>
          </p:cNvPr>
          <p:cNvSpPr>
            <a:spLocks noGrp="1"/>
          </p:cNvSpPr>
          <p:nvPr/>
        </p:nvSpPr>
        <p:spPr>
          <a:xfrm>
            <a:off x="4286250" y="180975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עלייה למטוס</a:t>
            </a:r>
          </a:p>
        </p:txBody>
      </p:sp>
      <p:sp>
        <p:nvSpPr>
          <p:cNvPr id="8" name="">
            <a:extLst>
              <a:ext uri="{FF2B5EF4-FFF2-40B4-BE49-F238E27FC236}">
                <ns2:creationId id="{EEE5E4C5-09E9-480A-B0AF-07F2B03069B2}"/>
              </a:ext>
            </a:extLst>
          </p:cNvPr>
          <p:cNvSpPr>
            <a:spLocks noGrp="1"/>
          </p:cNvSpPr>
          <p:nvPr/>
        </p:nvSpPr>
        <p:spPr>
          <a:xfrm>
            <a:off x="4286250" y="224790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Employee ABC</a:t>
            </a:r>
          </a:p>
        </p:txBody>
      </p:sp>
      <p:sp>
        <p:nvSpPr>
          <p:cNvPr id="9" name="">
            <a:extLst>
              <a:ext uri="{FF2B5EF4-FFF2-40B4-BE49-F238E27FC236}">
                <ns2:creationId id="{109FCD00-1159-4F22-BF13-348B7CAA5951}"/>
              </a:ext>
            </a:extLst>
          </p:cNvPr>
          <p:cNvSpPr>
            <a:spLocks noGrp="1"/>
          </p:cNvSpPr>
          <p:nvPr/>
        </p:nvSpPr>
        <p:spPr>
          <a:xfrm>
            <a:off x="4457700" y="3143250"/>
            <a:ext cx="3276600" cy="571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73EE1B5E-F339-42DB-91E4-B23EACD4F266}"/>
              </a:ext>
            </a:extLst>
          </p:cNvPr>
          <p:cNvSpPr>
            <a:spLocks noGrp="1"/>
          </p:cNvSpPr>
          <p:nvPr/>
        </p:nvSpPr>
        <p:spPr>
          <a:xfrm>
            <a:off x="4286250" y="3752850"/>
            <a:ext cx="36195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[תפקיד / פונקציה]</a:t>
            </a:r>
          </a:p>
        </p:txBody>
      </p:sp>
      <p:sp>
        <p:nvSpPr>
          <p:cNvPr id="11" name="">
            <a:extLst>
              <a:ext uri="{FF2B5EF4-FFF2-40B4-BE49-F238E27FC236}">
                <ns2:creationId id="{B9278A5A-0607-4526-84FE-A7C8ECB3002E}"/>
              </a:ext>
            </a:extLst>
          </p:cNvPr>
          <p:cNvSpPr>
            <a:spLocks noGrp="1"/>
          </p:cNvSpPr>
          <p:nvPr/>
        </p:nvSpPr>
        <p:spPr>
          <a:xfrm>
            <a:off x="4286250" y="4095750"/>
            <a:ext cx="3619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2" name="">
            <a:extLst>
              <a:ext uri="{FF2B5EF4-FFF2-40B4-BE49-F238E27FC236}">
                <ns2:creationId id="{B72E347E-611B-451F-B3DA-2E938F54DC71}"/>
              </a:ext>
            </a:extLst>
          </p:cNvPr>
          <p:cNvSpPr>
            <a:spLocks noGrp="1"/>
          </p:cNvSpPr>
          <p:nvPr/>
        </p:nvSpPr>
        <p:spPr>
          <a:xfrm>
            <a:off x="4286250" y="6019800"/>
            <a:ext cx="3619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[התחל חודש / שנה]</a:t>
            </a:r>
          </a:p>
        </p:txBody>
      </p:sp>
      <p:sp>
        <p:nvSpPr>
          <p:cNvPr id="13" name="">
            <a:extLst>
              <a:ext uri="{FF2B5EF4-FFF2-40B4-BE49-F238E27FC236}">
                <ns2:creationId id="{02796012-48F8-4FB9-BB42-D5310A617BDA}"/>
              </a:ext>
            </a:extLst>
          </p:cNvPr>
          <p:cNvSpPr>
            <a:spLocks noGrp="1"/>
          </p:cNvSpPr>
          <p:nvPr/>
        </p:nvSpPr>
        <p:spPr>
          <a:xfrm>
            <a:off x="7810500" y="6438900"/>
            <a:ext cx="285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</p:spTree>
    <p:extLst>
      <p:ext uri="{BB962C8B-B14F-4D97-AF65-F5344CB8AC3E}">
        <p14:creationId val="1647963490"/>
      </p:ext>
    </p:extLst>
  </p:cSld>
</p:sld>
</file>

<file path=ppt/slides/slide10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4348F0-A556-4AE3-95C9-F15B4A58028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EB952302-EDF3-4CE1-9B08-B4A9396833A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אנשי מפתח</a:t>
            </a:r>
          </a:p>
        </p:txBody>
      </p:sp>
      <p:sp>
        <p:nvSpPr>
          <p:cNvPr id="3" name="">
            <a:extLst>
              <a:ext uri="{FF2B5EF4-FFF2-40B4-BE49-F238E27FC236}">
                <ns2:creationId id="{CB7F65DE-45C1-455B-9ACA-4A8A6AFE5DC3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אנשים לפגוש</a:t>
            </a:r>
          </a:p>
        </p:txBody>
      </p:sp>
      <p:sp>
        <p:nvSpPr>
          <p:cNvPr id="4" name="">
            <a:extLst>
              <a:ext uri="{FF2B5EF4-FFF2-40B4-BE49-F238E27FC236}">
                <ns2:creationId id="{E9F6B65B-8E05-42C6-AD7B-362B2A27B519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עקוב אחר השיחות הראשונות ולמה הן חשובות.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7c10f4110274992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6B6B8483-66E0-457B-A4C2-72DE406A9093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BC222AC9-DFFB-4EAB-9464-F02C8A612162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10</a:t>
            </a:r>
          </a:p>
        </p:txBody>
      </p:sp>
      <p:sp>
        <p:nvSpPr>
          <p:cNvPr id="8" name="">
            <a:extLst>
              <a:ext uri="{FF2B5EF4-FFF2-40B4-BE49-F238E27FC236}">
                <ns2:creationId id="{212AB0B5-776E-4AC9-8E57-6A1AFED1BFC0}"/>
              </a:ext>
            </a:extLst>
          </p:cNvPr>
          <p:cNvSpPr>
            <a:spLocks noGrp="1"/>
          </p:cNvSpPr>
          <p:nvPr/>
        </p:nvSpPr>
        <p:spPr>
          <a:xfrm>
            <a:off x="819150" y="1733550"/>
            <a:ext cx="10287000" cy="5524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7C69778-BF29-492B-973D-3308482E5A5C}"/>
              </a:ext>
            </a:extLst>
          </p:cNvPr>
          <p:cNvSpPr>
            <a:spLocks noGrp="1"/>
          </p:cNvSpPr>
          <p:nvPr/>
        </p:nvSpPr>
        <p:spPr>
          <a:xfrm>
            <a:off x="95250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שם</a:t>
            </a:r>
          </a:p>
        </p:txBody>
      </p:sp>
      <p:sp>
        <p:nvSpPr>
          <p:cNvPr id="10" name="">
            <a:extLst>
              <a:ext uri="{FF2B5EF4-FFF2-40B4-BE49-F238E27FC236}">
                <ns2:creationId id="{011019A2-BA13-4583-B650-BA3E75C0AACE}"/>
              </a:ext>
            </a:extLst>
          </p:cNvPr>
          <p:cNvSpPr>
            <a:spLocks noGrp="1"/>
          </p:cNvSpPr>
          <p:nvPr/>
        </p:nvSpPr>
        <p:spPr>
          <a:xfrm>
            <a:off x="3333750" y="1905000"/>
            <a:ext cx="2400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תפקיד</a:t>
            </a:r>
          </a:p>
        </p:txBody>
      </p:sp>
      <p:sp>
        <p:nvSpPr>
          <p:cNvPr id="11" name="">
            <a:extLst>
              <a:ext uri="{FF2B5EF4-FFF2-40B4-BE49-F238E27FC236}">
                <ns2:creationId id="{EDA75E97-3BB0-4FAA-BFFD-0D0054463EAA}"/>
              </a:ext>
            </a:extLst>
          </p:cNvPr>
          <p:cNvSpPr>
            <a:spLocks noGrp="1"/>
          </p:cNvSpPr>
          <p:nvPr/>
        </p:nvSpPr>
        <p:spPr>
          <a:xfrm>
            <a:off x="3200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389F83E1-F7AB-4B95-B89A-E2905BEE1D37}"/>
              </a:ext>
            </a:extLst>
          </p:cNvPr>
          <p:cNvSpPr>
            <a:spLocks noGrp="1"/>
          </p:cNvSpPr>
          <p:nvPr/>
        </p:nvSpPr>
        <p:spPr>
          <a:xfrm>
            <a:off x="6000750" y="1905000"/>
            <a:ext cx="2590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מטרה</a:t>
            </a:r>
          </a:p>
        </p:txBody>
      </p:sp>
      <p:sp>
        <p:nvSpPr>
          <p:cNvPr id="13" name="">
            <a:extLst>
              <a:ext uri="{FF2B5EF4-FFF2-40B4-BE49-F238E27FC236}">
                <ns2:creationId id="{1AC51F9F-61CD-4F91-8DE5-363245DE169B}"/>
              </a:ext>
            </a:extLst>
          </p:cNvPr>
          <p:cNvSpPr>
            <a:spLocks noGrp="1"/>
          </p:cNvSpPr>
          <p:nvPr/>
        </p:nvSpPr>
        <p:spPr>
          <a:xfrm>
            <a:off x="5867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FFAE617-5676-424E-8011-815FE4A73590}"/>
              </a:ext>
            </a:extLst>
          </p:cNvPr>
          <p:cNvSpPr>
            <a:spLocks noGrp="1"/>
          </p:cNvSpPr>
          <p:nvPr/>
        </p:nvSpPr>
        <p:spPr>
          <a:xfrm>
            <a:off x="885825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הערות</a:t>
            </a:r>
          </a:p>
        </p:txBody>
      </p:sp>
      <p:sp>
        <p:nvSpPr>
          <p:cNvPr id="15" name="">
            <a:extLst>
              <a:ext uri="{FF2B5EF4-FFF2-40B4-BE49-F238E27FC236}">
                <ns2:creationId id="{1A71C3B8-6F0D-415C-A7A5-0C6B9D356B0A}"/>
              </a:ext>
            </a:extLst>
          </p:cNvPr>
          <p:cNvSpPr>
            <a:spLocks noGrp="1"/>
          </p:cNvSpPr>
          <p:nvPr/>
        </p:nvSpPr>
        <p:spPr>
          <a:xfrm>
            <a:off x="87249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39682D06-03C9-402D-8788-8B673F215D2E}"/>
              </a:ext>
            </a:extLst>
          </p:cNvPr>
          <p:cNvSpPr>
            <a:spLocks noGrp="1"/>
          </p:cNvSpPr>
          <p:nvPr/>
        </p:nvSpPr>
        <p:spPr>
          <a:xfrm>
            <a:off x="819150" y="22860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CD140981-2A7E-41C5-941E-6D164256B73F}"/>
              </a:ext>
            </a:extLst>
          </p:cNvPr>
          <p:cNvSpPr>
            <a:spLocks noGrp="1"/>
          </p:cNvSpPr>
          <p:nvPr/>
        </p:nvSpPr>
        <p:spPr>
          <a:xfrm>
            <a:off x="95250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[שם]</a:t>
            </a:r>
          </a:p>
        </p:txBody>
      </p:sp>
      <p:sp>
        <p:nvSpPr>
          <p:cNvPr id="18" name="">
            <a:extLst>
              <a:ext uri="{FF2B5EF4-FFF2-40B4-BE49-F238E27FC236}">
                <ns2:creationId id="{979E1F25-E9A1-4D2B-84F8-7D29B92DF7BA}"/>
              </a:ext>
            </a:extLst>
          </p:cNvPr>
          <p:cNvSpPr>
            <a:spLocks noGrp="1"/>
          </p:cNvSpPr>
          <p:nvPr/>
        </p:nvSpPr>
        <p:spPr>
          <a:xfrm>
            <a:off x="3333750" y="24288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מנהל גיוס עובדים</a:t>
            </a:r>
          </a:p>
        </p:txBody>
      </p:sp>
      <p:sp>
        <p:nvSpPr>
          <p:cNvPr id="19" name="">
            <a:extLst>
              <a:ext uri="{FF2B5EF4-FFF2-40B4-BE49-F238E27FC236}">
                <ns2:creationId id="{7B640A80-AB53-4051-9CCB-58C1B0F551EA}"/>
              </a:ext>
            </a:extLst>
          </p:cNvPr>
          <p:cNvSpPr>
            <a:spLocks noGrp="1"/>
          </p:cNvSpPr>
          <p:nvPr/>
        </p:nvSpPr>
        <p:spPr>
          <a:xfrm>
            <a:off x="6000750" y="24288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[הקשר התפקיד]</a:t>
            </a:r>
          </a:p>
        </p:txBody>
      </p:sp>
      <p:sp>
        <p:nvSpPr>
          <p:cNvPr id="20" name="">
            <a:extLst>
              <a:ext uri="{FF2B5EF4-FFF2-40B4-BE49-F238E27FC236}">
                <ns2:creationId id="{7681E7DF-DD7A-4F02-96FA-8097375EE69D}"/>
              </a:ext>
            </a:extLst>
          </p:cNvPr>
          <p:cNvSpPr>
            <a:spLocks noGrp="1"/>
          </p:cNvSpPr>
          <p:nvPr/>
        </p:nvSpPr>
        <p:spPr>
          <a:xfrm>
            <a:off x="885825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[תאריך / בעלים]</a:t>
            </a:r>
          </a:p>
        </p:txBody>
      </p:sp>
      <p:sp>
        <p:nvSpPr>
          <p:cNvPr id="21" name="">
            <a:extLst>
              <a:ext uri="{FF2B5EF4-FFF2-40B4-BE49-F238E27FC236}">
                <ns2:creationId id="{2AC78317-D4CC-4FFA-B89A-33542EEDDFB7}"/>
              </a:ext>
            </a:extLst>
          </p:cNvPr>
          <p:cNvSpPr>
            <a:spLocks noGrp="1"/>
          </p:cNvSpPr>
          <p:nvPr/>
        </p:nvSpPr>
        <p:spPr>
          <a:xfrm>
            <a:off x="819150" y="28384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030B4B50-156A-43F4-A0AA-D141F172CAFE}"/>
              </a:ext>
            </a:extLst>
          </p:cNvPr>
          <p:cNvSpPr>
            <a:spLocks noGrp="1"/>
          </p:cNvSpPr>
          <p:nvPr/>
        </p:nvSpPr>
        <p:spPr>
          <a:xfrm>
            <a:off x="95250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[שם]</a:t>
            </a:r>
          </a:p>
        </p:txBody>
      </p:sp>
      <p:sp>
        <p:nvSpPr>
          <p:cNvPr id="23" name="">
            <a:extLst>
              <a:ext uri="{FF2B5EF4-FFF2-40B4-BE49-F238E27FC236}">
                <ns2:creationId id="{FE5FDBE5-13AF-4612-8891-2F792D21D67F}"/>
              </a:ext>
            </a:extLst>
          </p:cNvPr>
          <p:cNvSpPr>
            <a:spLocks noGrp="1"/>
          </p:cNvSpPr>
          <p:nvPr/>
        </p:nvSpPr>
        <p:spPr>
          <a:xfrm>
            <a:off x="3333750" y="29813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שותף משאבי אנוש</a:t>
            </a:r>
          </a:p>
        </p:txBody>
      </p:sp>
      <p:sp>
        <p:nvSpPr>
          <p:cNvPr id="24" name="">
            <a:extLst>
              <a:ext uri="{FF2B5EF4-FFF2-40B4-BE49-F238E27FC236}">
                <ns2:creationId id="{598D690F-B564-4A10-BCCF-C1261FD89099}"/>
              </a:ext>
            </a:extLst>
          </p:cNvPr>
          <p:cNvSpPr>
            <a:spLocks noGrp="1"/>
          </p:cNvSpPr>
          <p:nvPr/>
        </p:nvSpPr>
        <p:spPr>
          <a:xfrm>
            <a:off x="6000750" y="29813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[אנשים תומכים]</a:t>
            </a:r>
          </a:p>
        </p:txBody>
      </p:sp>
      <p:sp>
        <p:nvSpPr>
          <p:cNvPr id="25" name="">
            <a:extLst>
              <a:ext uri="{FF2B5EF4-FFF2-40B4-BE49-F238E27FC236}">
                <ns2:creationId id="{00067E06-5618-4DC8-B4F6-57712C516D40}"/>
              </a:ext>
            </a:extLst>
          </p:cNvPr>
          <p:cNvSpPr>
            <a:spLocks noGrp="1"/>
          </p:cNvSpPr>
          <p:nvPr/>
        </p:nvSpPr>
        <p:spPr>
          <a:xfrm>
            <a:off x="885825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[תאריך / בעלים]</a:t>
            </a:r>
          </a:p>
        </p:txBody>
      </p:sp>
      <p:sp>
        <p:nvSpPr>
          <p:cNvPr id="26" name="">
            <a:extLst>
              <a:ext uri="{FF2B5EF4-FFF2-40B4-BE49-F238E27FC236}">
                <ns2:creationId id="{A61254FE-E312-408C-8691-CF06F297C27D}"/>
              </a:ext>
            </a:extLst>
          </p:cNvPr>
          <p:cNvSpPr>
            <a:spLocks noGrp="1"/>
          </p:cNvSpPr>
          <p:nvPr/>
        </p:nvSpPr>
        <p:spPr>
          <a:xfrm>
            <a:off x="819150" y="33909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12F049D2-0DDA-42E9-AAED-7902615456D2}"/>
              </a:ext>
            </a:extLst>
          </p:cNvPr>
          <p:cNvSpPr>
            <a:spLocks noGrp="1"/>
          </p:cNvSpPr>
          <p:nvPr/>
        </p:nvSpPr>
        <p:spPr>
          <a:xfrm>
            <a:off x="95250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[שם]</a:t>
            </a:r>
          </a:p>
        </p:txBody>
      </p:sp>
      <p:sp>
        <p:nvSpPr>
          <p:cNvPr id="28" name="">
            <a:extLst>
              <a:ext uri="{FF2B5EF4-FFF2-40B4-BE49-F238E27FC236}">
                <ns2:creationId id="{A2137FCC-2BF3-4878-A7ED-7D551E3EBEFD}"/>
              </a:ext>
            </a:extLst>
          </p:cNvPr>
          <p:cNvSpPr>
            <a:spLocks noGrp="1"/>
          </p:cNvSpPr>
          <p:nvPr/>
        </p:nvSpPr>
        <p:spPr>
          <a:xfrm>
            <a:off x="3333750" y="35337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חבר לצוות</a:t>
            </a:r>
          </a:p>
        </p:txBody>
      </p:sp>
      <p:sp>
        <p:nvSpPr>
          <p:cNvPr id="29" name="">
            <a:extLst>
              <a:ext uri="{FF2B5EF4-FFF2-40B4-BE49-F238E27FC236}">
                <ns2:creationId id="{914F2D12-75DA-41BA-ACA2-36F30DCCDA5F}"/>
              </a:ext>
            </a:extLst>
          </p:cNvPr>
          <p:cNvSpPr>
            <a:spLocks noGrp="1"/>
          </p:cNvSpPr>
          <p:nvPr/>
        </p:nvSpPr>
        <p:spPr>
          <a:xfrm>
            <a:off x="6000750" y="35337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[ניווט יומי]</a:t>
            </a:r>
          </a:p>
        </p:txBody>
      </p:sp>
      <p:sp>
        <p:nvSpPr>
          <p:cNvPr id="30" name="">
            <a:extLst>
              <a:ext uri="{FF2B5EF4-FFF2-40B4-BE49-F238E27FC236}">
                <ns2:creationId id="{C3206711-8951-4255-8493-1C16391515CC}"/>
              </a:ext>
            </a:extLst>
          </p:cNvPr>
          <p:cNvSpPr>
            <a:spLocks noGrp="1"/>
          </p:cNvSpPr>
          <p:nvPr/>
        </p:nvSpPr>
        <p:spPr>
          <a:xfrm>
            <a:off x="885825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[תאריך / בעלים]</a:t>
            </a:r>
          </a:p>
        </p:txBody>
      </p:sp>
      <p:sp>
        <p:nvSpPr>
          <p:cNvPr id="31" name="">
            <a:extLst>
              <a:ext uri="{FF2B5EF4-FFF2-40B4-BE49-F238E27FC236}">
                <ns2:creationId id="{EE4D885E-B6D8-40F5-8068-3A7BE58E5514}"/>
              </a:ext>
            </a:extLst>
          </p:cNvPr>
          <p:cNvSpPr>
            <a:spLocks noGrp="1"/>
          </p:cNvSpPr>
          <p:nvPr/>
        </p:nvSpPr>
        <p:spPr>
          <a:xfrm>
            <a:off x="819150" y="39433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3CF7AB7B-14EE-4C84-96D9-24B513A687AB}"/>
              </a:ext>
            </a:extLst>
          </p:cNvPr>
          <p:cNvSpPr>
            <a:spLocks noGrp="1"/>
          </p:cNvSpPr>
          <p:nvPr/>
        </p:nvSpPr>
        <p:spPr>
          <a:xfrm>
            <a:off x="95250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[שם]</a:t>
            </a:r>
          </a:p>
        </p:txBody>
      </p:sp>
      <p:sp>
        <p:nvSpPr>
          <p:cNvPr id="33" name="">
            <a:extLst>
              <a:ext uri="{FF2B5EF4-FFF2-40B4-BE49-F238E27FC236}">
                <ns2:creationId id="{0D9659C9-B986-4C71-83AC-BC408F5BB8D8}"/>
              </a:ext>
            </a:extLst>
          </p:cNvPr>
          <p:cNvSpPr>
            <a:spLocks noGrp="1"/>
          </p:cNvSpPr>
          <p:nvPr/>
        </p:nvSpPr>
        <p:spPr>
          <a:xfrm>
            <a:off x="3333750" y="40862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איש קשר IT / IAM</a:t>
            </a:r>
          </a:p>
        </p:txBody>
      </p:sp>
      <p:sp>
        <p:nvSpPr>
          <p:cNvPr id="34" name="">
            <a:extLst>
              <a:ext uri="{FF2B5EF4-FFF2-40B4-BE49-F238E27FC236}">
                <ns2:creationId id="{8A8F8492-1B3D-4143-A888-D3490DC10000}"/>
              </a:ext>
            </a:extLst>
          </p:cNvPr>
          <p:cNvSpPr>
            <a:spLocks noGrp="1"/>
          </p:cNvSpPr>
          <p:nvPr/>
        </p:nvSpPr>
        <p:spPr>
          <a:xfrm>
            <a:off x="6000750" y="40862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[גישה + כלים]</a:t>
            </a:r>
          </a:p>
        </p:txBody>
      </p:sp>
      <p:sp>
        <p:nvSpPr>
          <p:cNvPr id="35" name="">
            <a:extLst>
              <a:ext uri="{FF2B5EF4-FFF2-40B4-BE49-F238E27FC236}">
                <ns2:creationId id="{39AC396B-0203-4C6B-B5BF-8024CEB4543E}"/>
              </a:ext>
            </a:extLst>
          </p:cNvPr>
          <p:cNvSpPr>
            <a:spLocks noGrp="1"/>
          </p:cNvSpPr>
          <p:nvPr/>
        </p:nvSpPr>
        <p:spPr>
          <a:xfrm>
            <a:off x="885825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[תאריך / בעלים]</a:t>
            </a:r>
          </a:p>
        </p:txBody>
      </p:sp>
      <p:sp>
        <p:nvSpPr>
          <p:cNvPr id="36" name="">
            <a:extLst>
              <a:ext uri="{FF2B5EF4-FFF2-40B4-BE49-F238E27FC236}">
                <ns2:creationId id="{9740A5BB-BC5F-4D1C-9A00-31950597A44B}"/>
              </a:ext>
            </a:extLst>
          </p:cNvPr>
          <p:cNvSpPr>
            <a:spLocks noGrp="1"/>
          </p:cNvSpPr>
          <p:nvPr/>
        </p:nvSpPr>
        <p:spPr>
          <a:xfrm>
            <a:off x="819150" y="44958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901EEC93-CD2D-452C-BA7B-89D167A4B56A}"/>
              </a:ext>
            </a:extLst>
          </p:cNvPr>
          <p:cNvSpPr>
            <a:spLocks noGrp="1"/>
          </p:cNvSpPr>
          <p:nvPr/>
        </p:nvSpPr>
        <p:spPr>
          <a:xfrm>
            <a:off x="95250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[שם]</a:t>
            </a:r>
          </a:p>
        </p:txBody>
      </p:sp>
      <p:sp>
        <p:nvSpPr>
          <p:cNvPr id="38" name="">
            <a:extLst>
              <a:ext uri="{FF2B5EF4-FFF2-40B4-BE49-F238E27FC236}">
                <ns2:creationId id="{E2019272-9810-421A-88AB-951CD7DF1EF2}"/>
              </a:ext>
            </a:extLst>
          </p:cNvPr>
          <p:cNvSpPr>
            <a:spLocks noGrp="1"/>
          </p:cNvSpPr>
          <p:nvPr/>
        </p:nvSpPr>
        <p:spPr>
          <a:xfrm>
            <a:off x="3333750" y="46386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לימוד קשר</a:t>
            </a:r>
          </a:p>
        </p:txBody>
      </p:sp>
      <p:sp>
        <p:nvSpPr>
          <p:cNvPr id="39" name="">
            <a:extLst>
              <a:ext uri="{FF2B5EF4-FFF2-40B4-BE49-F238E27FC236}">
                <ns2:creationId id="{CD7AF81D-1193-453E-9B66-5AEF53D1B0DD}"/>
              </a:ext>
            </a:extLst>
          </p:cNvPr>
          <p:cNvSpPr>
            <a:spLocks noGrp="1"/>
          </p:cNvSpPr>
          <p:nvPr/>
        </p:nvSpPr>
        <p:spPr>
          <a:xfrm>
            <a:off x="6000750" y="46386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[מסלול אימון]</a:t>
            </a:r>
          </a:p>
        </p:txBody>
      </p:sp>
      <p:sp>
        <p:nvSpPr>
          <p:cNvPr id="40" name="">
            <a:extLst>
              <a:ext uri="{FF2B5EF4-FFF2-40B4-BE49-F238E27FC236}">
                <ns2:creationId id="{760EB906-4485-4B20-80AA-12BE688D43F1}"/>
              </a:ext>
            </a:extLst>
          </p:cNvPr>
          <p:cNvSpPr>
            <a:spLocks noGrp="1"/>
          </p:cNvSpPr>
          <p:nvPr/>
        </p:nvSpPr>
        <p:spPr>
          <a:xfrm>
            <a:off x="885825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[תאריך / בעלים]</a:t>
            </a:r>
          </a:p>
        </p:txBody>
      </p:sp>
      <p:sp>
        <p:nvSpPr>
          <p:cNvPr id="41" name="">
            <a:extLst>
              <a:ext uri="{FF2B5EF4-FFF2-40B4-BE49-F238E27FC236}">
                <ns2:creationId id="{E728D6FD-E399-412B-8DDB-69BA2763FCC3}"/>
              </a:ext>
            </a:extLst>
          </p:cNvPr>
          <p:cNvSpPr>
            <a:spLocks noGrp="1"/>
          </p:cNvSpPr>
          <p:nvPr/>
        </p:nvSpPr>
        <p:spPr>
          <a:xfrm>
            <a:off x="819150" y="50482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89643DA6-EE47-43E7-8649-67A1C3F84EF7}"/>
              </a:ext>
            </a:extLst>
          </p:cNvPr>
          <p:cNvSpPr>
            <a:spLocks noGrp="1"/>
          </p:cNvSpPr>
          <p:nvPr/>
        </p:nvSpPr>
        <p:spPr>
          <a:xfrm>
            <a:off x="95250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[שם]</a:t>
            </a:r>
          </a:p>
        </p:txBody>
      </p:sp>
      <p:sp>
        <p:nvSpPr>
          <p:cNvPr id="43" name="">
            <a:extLst>
              <a:ext uri="{FF2B5EF4-FFF2-40B4-BE49-F238E27FC236}">
                <ns2:creationId id="{D00F6AAF-EBD3-4EE8-A84B-293D5C18A1C3}"/>
              </a:ext>
            </a:extLst>
          </p:cNvPr>
          <p:cNvSpPr>
            <a:spLocks noGrp="1"/>
          </p:cNvSpPr>
          <p:nvPr/>
        </p:nvSpPr>
        <p:spPr>
          <a:xfrm>
            <a:off x="3333750" y="51911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נותן חסות בהנהלה</a:t>
            </a:r>
          </a:p>
        </p:txBody>
      </p:sp>
      <p:sp>
        <p:nvSpPr>
          <p:cNvPr id="44" name="">
            <a:extLst>
              <a:ext uri="{FF2B5EF4-FFF2-40B4-BE49-F238E27FC236}">
                <ns2:creationId id="{97F7A7E7-22AB-4F07-9A83-696897DA9FF5}"/>
              </a:ext>
            </a:extLst>
          </p:cNvPr>
          <p:cNvSpPr>
            <a:spLocks noGrp="1"/>
          </p:cNvSpPr>
          <p:nvPr/>
        </p:nvSpPr>
        <p:spPr>
          <a:xfrm>
            <a:off x="6000750" y="51911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[הקשר אסטרטגי]</a:t>
            </a:r>
          </a:p>
        </p:txBody>
      </p:sp>
      <p:sp>
        <p:nvSpPr>
          <p:cNvPr id="45" name="">
            <a:extLst>
              <a:ext uri="{FF2B5EF4-FFF2-40B4-BE49-F238E27FC236}">
                <ns2:creationId id="{955C62A7-21D9-4F5F-93DA-453DE682085D}"/>
              </a:ext>
            </a:extLst>
          </p:cNvPr>
          <p:cNvSpPr>
            <a:spLocks noGrp="1"/>
          </p:cNvSpPr>
          <p:nvPr/>
        </p:nvSpPr>
        <p:spPr>
          <a:xfrm>
            <a:off x="885825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[תאריך / בעלים]</a:t>
            </a:r>
          </a:p>
        </p:txBody>
      </p:sp>
    </p:spTree>
    <p:extLst>
      <p:ext uri="{BB962C8B-B14F-4D97-AF65-F5344CB8AC3E}">
        <p14:creationId val="153961836"/>
      </p:ext>
    </p:extLst>
  </p:cSld>
</p:sld>
</file>

<file path=ppt/slides/slide1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0BDD8A7A-1BCB-42AE-8B1C-50D5DE5A55E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3CF52942-BA1F-4B6C-88B9-873ACC38118D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אימונים</a:t>
            </a:r>
          </a:p>
        </p:txBody>
      </p:sp>
      <p:sp>
        <p:nvSpPr>
          <p:cNvPr id="3" name="">
            <a:extLst>
              <a:ext uri="{FF2B5EF4-FFF2-40B4-BE49-F238E27FC236}">
                <ns2:creationId id="{D257FB5C-C51C-4001-9C8A-06EEEC708768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הכשרות חשובות</a:t>
            </a:r>
          </a:p>
        </p:txBody>
      </p:sp>
      <p:sp>
        <p:nvSpPr>
          <p:cNvPr id="4" name="">
            <a:extLst>
              <a:ext uri="{FF2B5EF4-FFF2-40B4-BE49-F238E27FC236}">
                <ns2:creationId id="{780296BB-FF55-40CE-93C4-92E42FDA930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הזמן את המפגשים הנדרשים לפני תחילת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bc39cf0e4c68482c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03E876A-A9E4-4A2D-9ADE-2B0CD59B82D4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E2A16383-11A0-4478-A55B-F6AB88467A1F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11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aba1a05b252b4be8"/>
          <a:srcRect l="17596" t="0" r="17596" b="0"/>
          <a:stretch>
            <a:fillRect l="0" t="0" r="0" b="0"/>
          </a:stretch>
        </p:blipFill>
        <p:spPr>
          <a:xfrm>
            <a:off x="723900" y="1809750"/>
            <a:ext cx="361950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DC6DF5FA-79A7-4E69-A5AE-99F05047D535}"/>
              </a:ext>
            </a:extLst>
          </p:cNvPr>
          <p:cNvSpPr>
            <a:spLocks noGrp="1"/>
          </p:cNvSpPr>
          <p:nvPr/>
        </p:nvSpPr>
        <p:spPr>
          <a:xfrm>
            <a:off x="4953000" y="1809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C25DDCA-1050-4C9F-9761-C640989EC1F8}"/>
              </a:ext>
            </a:extLst>
          </p:cNvPr>
          <p:cNvSpPr>
            <a:spLocks noGrp="1"/>
          </p:cNvSpPr>
          <p:nvPr/>
        </p:nvSpPr>
        <p:spPr>
          <a:xfrm>
            <a:off x="5162550" y="1971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1" name="">
            <a:extLst>
              <a:ext uri="{FF2B5EF4-FFF2-40B4-BE49-F238E27FC236}">
                <ns2:creationId id="{81DB9483-AC18-4F62-A5E0-4FEE12E38CC7}"/>
              </a:ext>
            </a:extLst>
          </p:cNvPr>
          <p:cNvSpPr>
            <a:spLocks noGrp="1"/>
          </p:cNvSpPr>
          <p:nvPr/>
        </p:nvSpPr>
        <p:spPr>
          <a:xfrm>
            <a:off x="5562600" y="1962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התמצאות</a:t>
            </a:r>
          </a:p>
        </p:txBody>
      </p:sp>
      <p:sp>
        <p:nvSpPr>
          <p:cNvPr id="12" name="">
            <a:extLst>
              <a:ext uri="{FF2B5EF4-FFF2-40B4-BE49-F238E27FC236}">
                <ns2:creationId id="{59E03AB3-2AB0-4C03-B4C5-A87F7A02D335}"/>
              </a:ext>
            </a:extLst>
          </p:cNvPr>
          <p:cNvSpPr>
            <a:spLocks noGrp="1"/>
          </p:cNvSpPr>
          <p:nvPr/>
        </p:nvSpPr>
        <p:spPr>
          <a:xfrm>
            <a:off x="7848600" y="1971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[יום קבלת פנים / התמצאות בחברה]</a:t>
            </a:r>
          </a:p>
        </p:txBody>
      </p:sp>
      <p:sp>
        <p:nvSpPr>
          <p:cNvPr id="13" name="">
            <a:extLst>
              <a:ext uri="{FF2B5EF4-FFF2-40B4-BE49-F238E27FC236}">
                <ns2:creationId id="{BEC8C108-B38E-4770-8874-604D30FFEEF2}"/>
              </a:ext>
            </a:extLst>
          </p:cNvPr>
          <p:cNvSpPr>
            <a:spLocks noGrp="1"/>
          </p:cNvSpPr>
          <p:nvPr/>
        </p:nvSpPr>
        <p:spPr>
          <a:xfrm>
            <a:off x="4953000" y="24765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D5E7656-4643-41A7-943B-397D94925851}"/>
              </a:ext>
            </a:extLst>
          </p:cNvPr>
          <p:cNvSpPr>
            <a:spLocks noGrp="1"/>
          </p:cNvSpPr>
          <p:nvPr/>
        </p:nvSpPr>
        <p:spPr>
          <a:xfrm>
            <a:off x="5162550" y="26384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7071CC4D-9511-475B-A28E-49C8D006F23F}"/>
              </a:ext>
            </a:extLst>
          </p:cNvPr>
          <p:cNvSpPr>
            <a:spLocks noGrp="1"/>
          </p:cNvSpPr>
          <p:nvPr/>
        </p:nvSpPr>
        <p:spPr>
          <a:xfrm>
            <a:off x="5562600" y="26289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אבטחה ופרטיות</a:t>
            </a:r>
          </a:p>
        </p:txBody>
      </p:sp>
      <p:sp>
        <p:nvSpPr>
          <p:cNvPr id="16" name="">
            <a:extLst>
              <a:ext uri="{FF2B5EF4-FFF2-40B4-BE49-F238E27FC236}">
                <ns2:creationId id="{06CDDAA4-0D54-4D33-8CF7-AB5A282FB259}"/>
              </a:ext>
            </a:extLst>
          </p:cNvPr>
          <p:cNvSpPr>
            <a:spLocks noGrp="1"/>
          </p:cNvSpPr>
          <p:nvPr/>
        </p:nvSpPr>
        <p:spPr>
          <a:xfrm>
            <a:off x="7848600" y="26384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[מדיניות נדרשת + טיפול בנתונים]</a:t>
            </a:r>
          </a:p>
        </p:txBody>
      </p:sp>
      <p:sp>
        <p:nvSpPr>
          <p:cNvPr id="17" name="">
            <a:extLst>
              <a:ext uri="{FF2B5EF4-FFF2-40B4-BE49-F238E27FC236}">
                <ns2:creationId id="{7B320FF2-851A-4C31-9B68-8BA213D5290B}"/>
              </a:ext>
            </a:extLst>
          </p:cNvPr>
          <p:cNvSpPr>
            <a:spLocks noGrp="1"/>
          </p:cNvSpPr>
          <p:nvPr/>
        </p:nvSpPr>
        <p:spPr>
          <a:xfrm>
            <a:off x="4953000" y="31432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25A7228C-726C-4723-AF09-233028F9D228}"/>
              </a:ext>
            </a:extLst>
          </p:cNvPr>
          <p:cNvSpPr>
            <a:spLocks noGrp="1"/>
          </p:cNvSpPr>
          <p:nvPr/>
        </p:nvSpPr>
        <p:spPr>
          <a:xfrm>
            <a:off x="5162550" y="33051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9" name="">
            <a:extLst>
              <a:ext uri="{FF2B5EF4-FFF2-40B4-BE49-F238E27FC236}">
                <ns2:creationId id="{92249F4F-0D9A-413C-BC0F-032B28EB39D7}"/>
              </a:ext>
            </a:extLst>
          </p:cNvPr>
          <p:cNvSpPr>
            <a:spLocks noGrp="1"/>
          </p:cNvSpPr>
          <p:nvPr/>
        </p:nvSpPr>
        <p:spPr>
          <a:xfrm>
            <a:off x="5562600" y="32956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הפעלת תפקידים</a:t>
            </a:r>
          </a:p>
        </p:txBody>
      </p:sp>
      <p:sp>
        <p:nvSpPr>
          <p:cNvPr id="20" name="">
            <a:extLst>
              <a:ext uri="{FF2B5EF4-FFF2-40B4-BE49-F238E27FC236}">
                <ns2:creationId id="{537BD04E-24B7-4E95-9EC0-327D7941BC95}"/>
              </a:ext>
            </a:extLst>
          </p:cNvPr>
          <p:cNvSpPr>
            <a:spLocks noGrp="1"/>
          </p:cNvSpPr>
          <p:nvPr/>
        </p:nvSpPr>
        <p:spPr>
          <a:xfrm>
            <a:off x="7848600" y="33051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[כלים, זרימות עבודה, לוחות מחוונים]</a:t>
            </a:r>
          </a:p>
        </p:txBody>
      </p:sp>
      <p:sp>
        <p:nvSpPr>
          <p:cNvPr id="21" name="">
            <a:extLst>
              <a:ext uri="{FF2B5EF4-FFF2-40B4-BE49-F238E27FC236}">
                <ns2:creationId id="{78EADBC1-3608-4063-A9E8-E2DE83B19D20}"/>
              </a:ext>
            </a:extLst>
          </p:cNvPr>
          <p:cNvSpPr>
            <a:spLocks noGrp="1"/>
          </p:cNvSpPr>
          <p:nvPr/>
        </p:nvSpPr>
        <p:spPr>
          <a:xfrm>
            <a:off x="4953000" y="38100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F6E7F3CF-75CE-46C0-A0C5-C208CBC3230F}"/>
              </a:ext>
            </a:extLst>
          </p:cNvPr>
          <p:cNvSpPr>
            <a:spLocks noGrp="1"/>
          </p:cNvSpPr>
          <p:nvPr/>
        </p:nvSpPr>
        <p:spPr>
          <a:xfrm>
            <a:off x="5162550" y="39719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3" name="">
            <a:extLst>
              <a:ext uri="{FF2B5EF4-FFF2-40B4-BE49-F238E27FC236}">
                <ns2:creationId id="{D0BF2320-5CA4-40AC-A514-1B5D1A16FBD6}"/>
              </a:ext>
            </a:extLst>
          </p:cNvPr>
          <p:cNvSpPr>
            <a:spLocks noGrp="1"/>
          </p:cNvSpPr>
          <p:nvPr/>
        </p:nvSpPr>
        <p:spPr>
          <a:xfrm>
            <a:off x="5562600" y="39624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נתיב מנהל</a:t>
            </a:r>
          </a:p>
        </p:txBody>
      </p:sp>
      <p:sp>
        <p:nvSpPr>
          <p:cNvPr id="24" name="">
            <a:extLst>
              <a:ext uri="{FF2B5EF4-FFF2-40B4-BE49-F238E27FC236}">
                <ns2:creationId id="{8AA0ACCC-0730-4324-8ED1-A4FE2CEB2735}"/>
              </a:ext>
            </a:extLst>
          </p:cNvPr>
          <p:cNvSpPr>
            <a:spLocks noGrp="1"/>
          </p:cNvSpPr>
          <p:nvPr/>
        </p:nvSpPr>
        <p:spPr>
          <a:xfrm>
            <a:off x="7848600" y="39719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[רק אם רלוונטי]</a:t>
            </a:r>
          </a:p>
        </p:txBody>
      </p:sp>
      <p:sp>
        <p:nvSpPr>
          <p:cNvPr id="25" name="">
            <a:extLst>
              <a:ext uri="{FF2B5EF4-FFF2-40B4-BE49-F238E27FC236}">
                <ns2:creationId id="{91D9C0EB-6798-4238-908B-13283953FE7F}"/>
              </a:ext>
            </a:extLst>
          </p:cNvPr>
          <p:cNvSpPr>
            <a:spLocks noGrp="1"/>
          </p:cNvSpPr>
          <p:nvPr/>
        </p:nvSpPr>
        <p:spPr>
          <a:xfrm>
            <a:off x="4953000" y="4476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3B70E939-3109-43C6-B2F6-4AE923795BBE}"/>
              </a:ext>
            </a:extLst>
          </p:cNvPr>
          <p:cNvSpPr>
            <a:spLocks noGrp="1"/>
          </p:cNvSpPr>
          <p:nvPr/>
        </p:nvSpPr>
        <p:spPr>
          <a:xfrm>
            <a:off x="5162550" y="4638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C0E1D514-578D-4220-9F7B-D91A5DD51EAF}"/>
              </a:ext>
            </a:extLst>
          </p:cNvPr>
          <p:cNvSpPr>
            <a:spLocks noGrp="1"/>
          </p:cNvSpPr>
          <p:nvPr/>
        </p:nvSpPr>
        <p:spPr>
          <a:xfrm>
            <a:off x="5562600" y="4629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הכלה והטיה</a:t>
            </a:r>
          </a:p>
        </p:txBody>
      </p:sp>
      <p:sp>
        <p:nvSpPr>
          <p:cNvPr id="28" name="">
            <a:extLst>
              <a:ext uri="{FF2B5EF4-FFF2-40B4-BE49-F238E27FC236}">
                <ns2:creationId id="{C7C9A0C6-228C-4DCB-9C1C-8967649285F6}"/>
              </a:ext>
            </a:extLst>
          </p:cNvPr>
          <p:cNvSpPr>
            <a:spLocks noGrp="1"/>
          </p:cNvSpPr>
          <p:nvPr/>
        </p:nvSpPr>
        <p:spPr>
          <a:xfrm>
            <a:off x="7848600" y="4638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[מודול תרבות נדרש]</a:t>
            </a:r>
          </a:p>
        </p:txBody>
      </p:sp>
      <p:sp>
        <p:nvSpPr>
          <p:cNvPr id="29" name="">
            <a:extLst>
              <a:ext uri="{FF2B5EF4-FFF2-40B4-BE49-F238E27FC236}">
                <ns2:creationId id="{54567B78-A061-41AA-A2C7-6A352960FB70}"/>
              </a:ext>
            </a:extLst>
          </p:cNvPr>
          <p:cNvSpPr>
            <a:spLocks noGrp="1"/>
          </p:cNvSpPr>
          <p:nvPr/>
        </p:nvSpPr>
        <p:spPr>
          <a:xfrm>
            <a:off x="4953000" y="5467350"/>
            <a:ext cx="5905500" cy="4381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2F1B5938-C8D7-4427-A3BE-1BBCB6A159F3}"/>
              </a:ext>
            </a:extLst>
          </p:cNvPr>
          <p:cNvSpPr>
            <a:spLocks noGrp="1"/>
          </p:cNvSpPr>
          <p:nvPr/>
        </p:nvSpPr>
        <p:spPr>
          <a:xfrm>
            <a:off x="5238750" y="5600700"/>
            <a:ext cx="5334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קישור להזמנה: [LMS / פלטפורמת הדרכה URL]</a:t>
            </a:r>
          </a:p>
        </p:txBody>
      </p:sp>
    </p:spTree>
    <p:extLst>
      <p:ext uri="{BB962C8B-B14F-4D97-AF65-F5344CB8AC3E}">
        <p14:creationId val="1628925324"/>
      </p:ext>
    </p:extLst>
  </p:cSld>
</p:sld>
</file>

<file path=ppt/slides/slide2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9B8FEB44-1CAE-4E3C-87FB-7EB838ACDD7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99f45a54db604d7c"/>
          <a:srcRect l="14284" t="0" r="14284" b="0"/>
          <a:stretch>
            <a:fillRect l="0" t="0" r="0" b="0"/>
          </a:stretch>
        </p:blipFill>
        <p:spPr>
          <a:xfrm>
            <a:off x="590550" y="819150"/>
            <a:ext cx="6286500" cy="495300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2275B921-BA79-49C0-A51F-30D24706614D}"/>
              </a:ext>
            </a:extLst>
          </p:cNvPr>
          <p:cNvSpPr>
            <a:spLocks noGrp="1"/>
          </p:cNvSpPr>
          <p:nvPr/>
        </p:nvSpPr>
        <p:spPr>
          <a:xfrm>
            <a:off x="7448550" y="1638300"/>
            <a:ext cx="3619500" cy="2952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>
              <a:ext uri="{FF2B5EF4-FFF2-40B4-BE49-F238E27FC236}">
                <ns2:creationId id="{F31C2717-C354-44B1-B137-DE3C3D861C36}"/>
              </a:ext>
            </a:extLst>
          </p:cNvPr>
          <p:cNvSpPr>
            <a:spLocks noGrp="1"/>
          </p:cNvSpPr>
          <p:nvPr/>
        </p:nvSpPr>
        <p:spPr>
          <a:xfrm>
            <a:off x="7848600" y="2133600"/>
            <a:ext cx="2819400" cy="3810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ברוכים הבאים</a:t>
            </a:r>
          </a:p>
        </p:txBody>
      </p:sp>
      <p:sp>
        <p:nvSpPr>
          <p:cNvPr id="5" name="">
            <a:extLst>
              <a:ext uri="{FF2B5EF4-FFF2-40B4-BE49-F238E27FC236}">
                <ns2:creationId id="{D467A21C-CD8F-43BF-9E50-B4DA5DD73072}"/>
              </a:ext>
            </a:extLst>
          </p:cNvPr>
          <p:cNvSpPr>
            <a:spLocks noGrp="1"/>
          </p:cNvSpPr>
          <p:nvPr/>
        </p:nvSpPr>
        <p:spPr>
          <a:xfrm>
            <a:off x="7810500" y="2819400"/>
            <a:ext cx="2895600" cy="704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שמח שאתה על הסיפון, Employee ABC.</a:t>
            </a:r>
          </a:p>
        </p:txBody>
      </p:sp>
      <p:sp>
        <p:nvSpPr>
          <p:cNvPr id="6" name="">
            <a:extLst>
              <a:ext uri="{FF2B5EF4-FFF2-40B4-BE49-F238E27FC236}">
                <ns2:creationId id="{A3C79A1A-1CC5-4A1C-8668-0EE359D63614}"/>
              </a:ext>
            </a:extLst>
          </p:cNvPr>
          <p:cNvSpPr>
            <a:spLocks noGrp="1"/>
          </p:cNvSpPr>
          <p:nvPr/>
        </p:nvSpPr>
        <p:spPr>
          <a:xfrm>
            <a:off x="7810500" y="3867150"/>
            <a:ext cx="2895600" cy="3429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00" b="0">
                <a:solidFill>
                  <a:srgbClr val="FFE4D7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FFE4D7"/>
                </a:solidFill>
                <a:latin typeface="Aptos"/>
                <a:ea typeface="Aptos"/>
                <a:cs typeface="Aptos"/>
              </a:rPr>
              <a:t>[הוסף הערה אישית קצרה ממנהל הגיוס]</a:t>
            </a:r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e796c3da6ba947d1"/>
          <a:stretch/>
        </p:blipFill>
        <p:spPr>
          <a:xfrm>
            <a:off x="590550" y="323850"/>
            <a:ext cx="361950" cy="361950"/>
          </a:xfrm>
          <a:prstGeom prst="rect">
            <a:avLst/>
          </a:prstGeom>
        </p:spPr>
      </p:pic>
      <p:sp>
        <p:nvSpPr>
          <p:cNvPr id="8" name="">
            <a:extLst>
              <a:ext uri="{FF2B5EF4-FFF2-40B4-BE49-F238E27FC236}">
                <ns2:creationId id="{6A6B5154-2410-45A8-99A6-94E5FCC65B5D}"/>
              </a:ext>
            </a:extLst>
          </p:cNvPr>
          <p:cNvSpPr>
            <a:spLocks noGrp="1"/>
          </p:cNvSpPr>
          <p:nvPr/>
        </p:nvSpPr>
        <p:spPr>
          <a:xfrm>
            <a:off x="1066800" y="400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9" name="">
            <a:extLst>
              <a:ext uri="{FF2B5EF4-FFF2-40B4-BE49-F238E27FC236}">
                <ns2:creationId id="{8E9370BC-13EA-4A2A-BF26-7B515AC81C5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</p:spTree>
    <p:extLst>
      <p:ext uri="{BB962C8B-B14F-4D97-AF65-F5344CB8AC3E}">
        <p14:creationId val="1949400845"/>
      </p:ext>
    </p:extLst>
  </p:cSld>
</p:sld>
</file>

<file path=ppt/slides/slide3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F51F46-1FA6-42D3-A646-9EBB1CB7791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00244F04-86FF-4285-BCD8-9F48F534D2E8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מפת אנשים</a:t>
            </a:r>
          </a:p>
        </p:txBody>
      </p:sp>
      <p:sp>
        <p:nvSpPr>
          <p:cNvPr id="3" name="">
            <a:extLst>
              <a:ext uri="{FF2B5EF4-FFF2-40B4-BE49-F238E27FC236}">
                <ns2:creationId id="{C48BA766-E191-44BA-AD17-12B079D35EBE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רשת Active Motion הראשונה שלך</a:t>
            </a:r>
          </a:p>
        </p:txBody>
      </p:sp>
      <p:sp>
        <p:nvSpPr>
          <p:cNvPr id="4" name="">
            <a:extLst>
              <a:ext uri="{FF2B5EF4-FFF2-40B4-BE49-F238E27FC236}">
                <ns2:creationId id="{7CA27658-92E0-4CDB-884A-ADAF8E178EBE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6-8 האנשים הראשונים Employee ABC צריכים לפגוש.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26c3e1207e5d494a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7F090530-7692-452E-B4DD-E3C2F503557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658E5C35-6C49-4304-98C6-AFF27FD0EF7E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  <p:sp>
        <p:nvSpPr>
          <p:cNvPr id="8" name="">
            <a:extLst>
              <a:ext uri="{FF2B5EF4-FFF2-40B4-BE49-F238E27FC236}">
                <ns2:creationId id="{5DB825BB-3B18-4509-A21E-E288CEDDD598}"/>
              </a:ext>
            </a:extLst>
          </p:cNvPr>
          <p:cNvSpPr>
            <a:spLocks noGrp="1"/>
          </p:cNvSpPr>
          <p:nvPr/>
        </p:nvSpPr>
        <p:spPr>
          <a:xfrm>
            <a:off x="4686300" y="2552700"/>
            <a:ext cx="2819400" cy="121920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6243A3AB-3CE7-4B28-B908-EA408D303723}"/>
              </a:ext>
            </a:extLst>
          </p:cNvPr>
          <p:cNvSpPr>
            <a:spLocks noGrp="1"/>
          </p:cNvSpPr>
          <p:nvPr/>
        </p:nvSpPr>
        <p:spPr>
          <a:xfrm>
            <a:off x="5067300" y="2857500"/>
            <a:ext cx="20574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5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5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0" name="">
            <a:extLst>
              <a:ext uri="{FF2B5EF4-FFF2-40B4-BE49-F238E27FC236}">
                <ns2:creationId id="{E309BEEC-72BD-4891-A808-52AEDAA749C2}"/>
              </a:ext>
            </a:extLst>
          </p:cNvPr>
          <p:cNvSpPr>
            <a:spLocks noGrp="1"/>
          </p:cNvSpPr>
          <p:nvPr/>
        </p:nvSpPr>
        <p:spPr>
          <a:xfrm>
            <a:off x="5067300" y="3143250"/>
            <a:ext cx="20574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צוות ליבה</a:t>
            </a:r>
          </a:p>
        </p:txBody>
      </p:sp>
      <p:sp>
        <p:nvSpPr>
          <p:cNvPr id="11" name="">
            <a:extLst>
              <a:ext uri="{FF2B5EF4-FFF2-40B4-BE49-F238E27FC236}">
                <ns2:creationId id="{BB0CCD75-C5A2-4FCE-9622-49B8979834E3}"/>
              </a:ext>
            </a:extLst>
          </p:cNvPr>
          <p:cNvSpPr>
            <a:spLocks noGrp="1"/>
          </p:cNvSpPr>
          <p:nvPr/>
        </p:nvSpPr>
        <p:spPr>
          <a:xfrm>
            <a:off x="5067300" y="3409950"/>
            <a:ext cx="20574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BFD3F4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BFD3F4"/>
                </a:solidFill>
                <a:latin typeface="Aptos"/>
                <a:ea typeface="Aptos"/>
                <a:cs typeface="Aptos"/>
              </a:rPr>
              <a:t>[צוות / אזור מוצר]</a:t>
            </a:r>
          </a:p>
        </p:txBody>
      </p:sp>
      <p:sp>
        <p:nvSpPr>
          <p:cNvPr id="12" name="">
            <a:extLst>
              <a:ext uri="{FF2B5EF4-FFF2-40B4-BE49-F238E27FC236}">
                <ns2:creationId id="{9ED2BE9E-E965-46CA-B92D-B10659286628}"/>
              </a:ext>
            </a:extLst>
          </p:cNvPr>
          <p:cNvSpPr>
            <a:spLocks noGrp="1"/>
          </p:cNvSpPr>
          <p:nvPr/>
        </p:nvSpPr>
        <p:spPr>
          <a:xfrm>
            <a:off x="100965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F9A97216-EC63-4383-B6CF-FB0C551AE431}"/>
              </a:ext>
            </a:extLst>
          </p:cNvPr>
          <p:cNvSpPr>
            <a:spLocks noGrp="1"/>
          </p:cNvSpPr>
          <p:nvPr/>
        </p:nvSpPr>
        <p:spPr>
          <a:xfrm>
            <a:off x="1162050" y="20383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8D8FF4AF-F2D7-4AE7-B954-7D2C501BBD39}"/>
              </a:ext>
            </a:extLst>
          </p:cNvPr>
          <p:cNvSpPr>
            <a:spLocks noGrp="1"/>
          </p:cNvSpPr>
          <p:nvPr/>
        </p:nvSpPr>
        <p:spPr>
          <a:xfrm>
            <a:off x="167640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[שם]</a:t>
            </a:r>
          </a:p>
        </p:txBody>
      </p:sp>
      <p:sp>
        <p:nvSpPr>
          <p:cNvPr id="15" name="">
            <a:extLst>
              <a:ext uri="{FF2B5EF4-FFF2-40B4-BE49-F238E27FC236}">
                <ns2:creationId id="{9D0DA944-3D9E-44F0-8AD4-B592D05D8025}"/>
              </a:ext>
            </a:extLst>
          </p:cNvPr>
          <p:cNvSpPr>
            <a:spLocks noGrp="1"/>
          </p:cNvSpPr>
          <p:nvPr/>
        </p:nvSpPr>
        <p:spPr>
          <a:xfrm>
            <a:off x="167640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מנהל גיוס עובדים</a:t>
            </a:r>
          </a:p>
        </p:txBody>
      </p:sp>
      <p:sp>
        <p:nvSpPr>
          <p:cNvPr id="16" name="">
            <a:extLst>
              <a:ext uri="{FF2B5EF4-FFF2-40B4-BE49-F238E27FC236}">
                <ns2:creationId id="{615BCCD2-6F88-4C7E-93D6-B6072971774B}"/>
              </a:ext>
            </a:extLst>
          </p:cNvPr>
          <p:cNvSpPr>
            <a:spLocks noGrp="1"/>
          </p:cNvSpPr>
          <p:nvPr/>
        </p:nvSpPr>
        <p:spPr>
          <a:xfrm>
            <a:off x="323850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1E4B7DDD-4C7A-43A9-BF98-513145502F14}"/>
              </a:ext>
            </a:extLst>
          </p:cNvPr>
          <p:cNvSpPr>
            <a:spLocks noGrp="1"/>
          </p:cNvSpPr>
          <p:nvPr/>
        </p:nvSpPr>
        <p:spPr>
          <a:xfrm>
            <a:off x="3390900" y="17335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F6C18475-EBB9-4297-8812-71F8F89B3E3F}"/>
              </a:ext>
            </a:extLst>
          </p:cNvPr>
          <p:cNvSpPr>
            <a:spLocks noGrp="1"/>
          </p:cNvSpPr>
          <p:nvPr/>
        </p:nvSpPr>
        <p:spPr>
          <a:xfrm>
            <a:off x="390525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[שם]</a:t>
            </a:r>
          </a:p>
        </p:txBody>
      </p:sp>
      <p:sp>
        <p:nvSpPr>
          <p:cNvPr id="19" name="">
            <a:extLst>
              <a:ext uri="{FF2B5EF4-FFF2-40B4-BE49-F238E27FC236}">
                <ns2:creationId id="{88BD63E5-D003-4844-AEF7-9BB720E70EB5}"/>
              </a:ext>
            </a:extLst>
          </p:cNvPr>
          <p:cNvSpPr>
            <a:spLocks noGrp="1"/>
          </p:cNvSpPr>
          <p:nvPr/>
        </p:nvSpPr>
        <p:spPr>
          <a:xfrm>
            <a:off x="390525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שותף משאבי אנוש</a:t>
            </a:r>
          </a:p>
        </p:txBody>
      </p:sp>
      <p:sp>
        <p:nvSpPr>
          <p:cNvPr id="20" name="">
            <a:extLst>
              <a:ext uri="{FF2B5EF4-FFF2-40B4-BE49-F238E27FC236}">
                <ns2:creationId id="{5D5B78F2-5861-4005-8A76-84F4D8303C7F}"/>
              </a:ext>
            </a:extLst>
          </p:cNvPr>
          <p:cNvSpPr>
            <a:spLocks noGrp="1"/>
          </p:cNvSpPr>
          <p:nvPr/>
        </p:nvSpPr>
        <p:spPr>
          <a:xfrm>
            <a:off x="786765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5525862-3675-45AD-A1B2-B50ACECAC62B}"/>
              </a:ext>
            </a:extLst>
          </p:cNvPr>
          <p:cNvSpPr>
            <a:spLocks noGrp="1"/>
          </p:cNvSpPr>
          <p:nvPr/>
        </p:nvSpPr>
        <p:spPr>
          <a:xfrm>
            <a:off x="8020050" y="173355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77124DD9-26DB-428D-84AE-44636DBAA5F9}"/>
              </a:ext>
            </a:extLst>
          </p:cNvPr>
          <p:cNvSpPr>
            <a:spLocks noGrp="1"/>
          </p:cNvSpPr>
          <p:nvPr/>
        </p:nvSpPr>
        <p:spPr>
          <a:xfrm>
            <a:off x="853440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[שם]</a:t>
            </a:r>
          </a:p>
        </p:txBody>
      </p:sp>
      <p:sp>
        <p:nvSpPr>
          <p:cNvPr id="23" name="">
            <a:extLst>
              <a:ext uri="{FF2B5EF4-FFF2-40B4-BE49-F238E27FC236}">
                <ns2:creationId id="{3C032856-ED40-4594-AE22-09370A0C0C09}"/>
              </a:ext>
            </a:extLst>
          </p:cNvPr>
          <p:cNvSpPr>
            <a:spLocks noGrp="1"/>
          </p:cNvSpPr>
          <p:nvPr/>
        </p:nvSpPr>
        <p:spPr>
          <a:xfrm>
            <a:off x="853440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הטמעת IT</a:t>
            </a:r>
          </a:p>
        </p:txBody>
      </p:sp>
      <p:sp>
        <p:nvSpPr>
          <p:cNvPr id="24" name="">
            <a:extLst>
              <a:ext uri="{FF2B5EF4-FFF2-40B4-BE49-F238E27FC236}">
                <ns2:creationId id="{CC3442B6-6B6E-4EA9-B73F-63229D3048F3}"/>
              </a:ext>
            </a:extLst>
          </p:cNvPr>
          <p:cNvSpPr>
            <a:spLocks noGrp="1"/>
          </p:cNvSpPr>
          <p:nvPr/>
        </p:nvSpPr>
        <p:spPr>
          <a:xfrm>
            <a:off x="1009650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5" name="">
            <a:extLst>
              <a:ext uri="{FF2B5EF4-FFF2-40B4-BE49-F238E27FC236}">
                <ns2:creationId id="{D9CE2B65-EB9E-4779-866D-552F88DB21F0}"/>
              </a:ext>
            </a:extLst>
          </p:cNvPr>
          <p:cNvSpPr>
            <a:spLocks noGrp="1"/>
          </p:cNvSpPr>
          <p:nvPr/>
        </p:nvSpPr>
        <p:spPr>
          <a:xfrm>
            <a:off x="10248900" y="2038350"/>
            <a:ext cx="381000" cy="381000"/>
          </a:xfrm>
          <a:prstGeom prst="ellipse">
            <a:avLst/>
          </a:prstGeom>
          <a:solidFill>
            <a:srgbClr val="FFF0C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DF2C44C3-BCB7-4001-B4ED-38606590D0B9}"/>
              </a:ext>
            </a:extLst>
          </p:cNvPr>
          <p:cNvSpPr>
            <a:spLocks noGrp="1"/>
          </p:cNvSpPr>
          <p:nvPr/>
        </p:nvSpPr>
        <p:spPr>
          <a:xfrm>
            <a:off x="1076325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[שם]</a:t>
            </a:r>
          </a:p>
        </p:txBody>
      </p:sp>
      <p:sp>
        <p:nvSpPr>
          <p:cNvPr id="27" name="">
            <a:extLst>
              <a:ext uri="{FF2B5EF4-FFF2-40B4-BE49-F238E27FC236}">
                <ns2:creationId id="{8C3AB545-DF01-434C-9F3B-34AD9EAB7B3E}"/>
              </a:ext>
            </a:extLst>
          </p:cNvPr>
          <p:cNvSpPr>
            <a:spLocks noGrp="1"/>
          </p:cNvSpPr>
          <p:nvPr/>
        </p:nvSpPr>
        <p:spPr>
          <a:xfrm>
            <a:off x="1076325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לימוד קשר</a:t>
            </a:r>
          </a:p>
        </p:txBody>
      </p:sp>
      <p:sp>
        <p:nvSpPr>
          <p:cNvPr id="28" name="">
            <a:extLst>
              <a:ext uri="{FF2B5EF4-FFF2-40B4-BE49-F238E27FC236}">
                <ns2:creationId id="{C4274D11-D8BE-41B7-8EFD-63BEA6AD2A26}"/>
              </a:ext>
            </a:extLst>
          </p:cNvPr>
          <p:cNvSpPr>
            <a:spLocks noGrp="1"/>
          </p:cNvSpPr>
          <p:nvPr/>
        </p:nvSpPr>
        <p:spPr>
          <a:xfrm>
            <a:off x="16192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9" name="">
            <a:extLst>
              <a:ext uri="{FF2B5EF4-FFF2-40B4-BE49-F238E27FC236}">
                <ns2:creationId id="{D817E5BC-8B2A-4EBD-8CD8-CACBDBB15210}"/>
              </a:ext>
            </a:extLst>
          </p:cNvPr>
          <p:cNvSpPr>
            <a:spLocks noGrp="1"/>
          </p:cNvSpPr>
          <p:nvPr/>
        </p:nvSpPr>
        <p:spPr>
          <a:xfrm>
            <a:off x="1771650" y="4610100"/>
            <a:ext cx="381000" cy="381000"/>
          </a:xfrm>
          <a:prstGeom prst="ellipse">
            <a:avLst/>
          </a:prstGeom>
          <a:solidFill>
            <a:srgbClr val="E7ECF3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DB99DD8-160D-4E17-A7F8-8DDE3892D6D7}"/>
              </a:ext>
            </a:extLst>
          </p:cNvPr>
          <p:cNvSpPr>
            <a:spLocks noGrp="1"/>
          </p:cNvSpPr>
          <p:nvPr/>
        </p:nvSpPr>
        <p:spPr>
          <a:xfrm>
            <a:off x="22860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[שם]</a:t>
            </a:r>
          </a:p>
        </p:txBody>
      </p:sp>
      <p:sp>
        <p:nvSpPr>
          <p:cNvPr id="31" name="">
            <a:extLst>
              <a:ext uri="{FF2B5EF4-FFF2-40B4-BE49-F238E27FC236}">
                <ns2:creationId id="{86F6DAD9-23E4-43D3-9DBF-98B61BCC21F4}"/>
              </a:ext>
            </a:extLst>
          </p:cNvPr>
          <p:cNvSpPr>
            <a:spLocks noGrp="1"/>
          </p:cNvSpPr>
          <p:nvPr/>
        </p:nvSpPr>
        <p:spPr>
          <a:xfrm>
            <a:off x="22860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חבר לצוות</a:t>
            </a:r>
          </a:p>
        </p:txBody>
      </p:sp>
      <p:sp>
        <p:nvSpPr>
          <p:cNvPr id="32" name="">
            <a:extLst>
              <a:ext uri="{FF2B5EF4-FFF2-40B4-BE49-F238E27FC236}">
                <ns2:creationId id="{81C16CE7-3938-4707-A5A4-F8250F6253AD}"/>
              </a:ext>
            </a:extLst>
          </p:cNvPr>
          <p:cNvSpPr>
            <a:spLocks noGrp="1"/>
          </p:cNvSpPr>
          <p:nvPr/>
        </p:nvSpPr>
        <p:spPr>
          <a:xfrm>
            <a:off x="38862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76AC0DDE-F4DF-4A26-AA12-F7988E96A187}"/>
              </a:ext>
            </a:extLst>
          </p:cNvPr>
          <p:cNvSpPr>
            <a:spLocks noGrp="1"/>
          </p:cNvSpPr>
          <p:nvPr/>
        </p:nvSpPr>
        <p:spPr>
          <a:xfrm>
            <a:off x="4038600" y="50482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>
              <a:ext uri="{FF2B5EF4-FFF2-40B4-BE49-F238E27FC236}">
                <ns2:creationId id="{512F97CC-ED84-4992-9E12-E1B36F3D88BD}"/>
              </a:ext>
            </a:extLst>
          </p:cNvPr>
          <p:cNvSpPr>
            <a:spLocks noGrp="1"/>
          </p:cNvSpPr>
          <p:nvPr/>
        </p:nvSpPr>
        <p:spPr>
          <a:xfrm>
            <a:off x="45529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[שם]</a:t>
            </a:r>
          </a:p>
        </p:txBody>
      </p:sp>
      <p:sp>
        <p:nvSpPr>
          <p:cNvPr id="35" name="">
            <a:extLst>
              <a:ext uri="{FF2B5EF4-FFF2-40B4-BE49-F238E27FC236}">
                <ns2:creationId id="{C5CA3975-385C-4ACD-B67C-50C4C3432850}"/>
              </a:ext>
            </a:extLst>
          </p:cNvPr>
          <p:cNvSpPr>
            <a:spLocks noGrp="1"/>
          </p:cNvSpPr>
          <p:nvPr/>
        </p:nvSpPr>
        <p:spPr>
          <a:xfrm>
            <a:off x="45529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הובלת מוצר / פעולות</a:t>
            </a:r>
          </a:p>
        </p:txBody>
      </p:sp>
      <p:sp>
        <p:nvSpPr>
          <p:cNvPr id="36" name="">
            <a:extLst>
              <a:ext uri="{FF2B5EF4-FFF2-40B4-BE49-F238E27FC236}">
                <ns2:creationId id="{377E3576-A714-49CF-B56D-B7F3A872EEC9}"/>
              </a:ext>
            </a:extLst>
          </p:cNvPr>
          <p:cNvSpPr>
            <a:spLocks noGrp="1"/>
          </p:cNvSpPr>
          <p:nvPr/>
        </p:nvSpPr>
        <p:spPr>
          <a:xfrm>
            <a:off x="62865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4B377C89-E6ED-457F-9F72-10C1B370FDFE}"/>
              </a:ext>
            </a:extLst>
          </p:cNvPr>
          <p:cNvSpPr>
            <a:spLocks noGrp="1"/>
          </p:cNvSpPr>
          <p:nvPr/>
        </p:nvSpPr>
        <p:spPr>
          <a:xfrm>
            <a:off x="6438900" y="50482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8" name="">
            <a:extLst>
              <a:ext uri="{FF2B5EF4-FFF2-40B4-BE49-F238E27FC236}">
                <ns2:creationId id="{8D9D7E8E-46A0-4E17-A6AB-F9CF39F8FF55}"/>
              </a:ext>
            </a:extLst>
          </p:cNvPr>
          <p:cNvSpPr>
            <a:spLocks noGrp="1"/>
          </p:cNvSpPr>
          <p:nvPr/>
        </p:nvSpPr>
        <p:spPr>
          <a:xfrm>
            <a:off x="69532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[שם]</a:t>
            </a:r>
          </a:p>
        </p:txBody>
      </p:sp>
      <p:sp>
        <p:nvSpPr>
          <p:cNvPr id="39" name="">
            <a:extLst>
              <a:ext uri="{FF2B5EF4-FFF2-40B4-BE49-F238E27FC236}">
                <ns2:creationId id="{2FACCAF3-F019-4699-9407-DF9237E09D5F}"/>
              </a:ext>
            </a:extLst>
          </p:cNvPr>
          <p:cNvSpPr>
            <a:spLocks noGrp="1"/>
          </p:cNvSpPr>
          <p:nvPr/>
        </p:nvSpPr>
        <p:spPr>
          <a:xfrm>
            <a:off x="69532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אנשים אופס</a:t>
            </a:r>
          </a:p>
        </p:txBody>
      </p:sp>
      <p:sp>
        <p:nvSpPr>
          <p:cNvPr id="40" name="">
            <a:extLst>
              <a:ext uri="{FF2B5EF4-FFF2-40B4-BE49-F238E27FC236}">
                <ns2:creationId id="{867FB91A-87EC-4A36-8564-AE369A2184AE}"/>
              </a:ext>
            </a:extLst>
          </p:cNvPr>
          <p:cNvSpPr>
            <a:spLocks noGrp="1"/>
          </p:cNvSpPr>
          <p:nvPr/>
        </p:nvSpPr>
        <p:spPr>
          <a:xfrm>
            <a:off x="85534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1" name="">
            <a:extLst>
              <a:ext uri="{FF2B5EF4-FFF2-40B4-BE49-F238E27FC236}">
                <ns2:creationId id="{A1CA8F1F-2943-42EB-A3BA-143C9AAAB90E}"/>
              </a:ext>
            </a:extLst>
          </p:cNvPr>
          <p:cNvSpPr>
            <a:spLocks noGrp="1"/>
          </p:cNvSpPr>
          <p:nvPr/>
        </p:nvSpPr>
        <p:spPr>
          <a:xfrm>
            <a:off x="8705850" y="461010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9E1DEAAC-8AAA-4DDE-8BB2-B537CE0408FB}"/>
              </a:ext>
            </a:extLst>
          </p:cNvPr>
          <p:cNvSpPr>
            <a:spLocks noGrp="1"/>
          </p:cNvSpPr>
          <p:nvPr/>
        </p:nvSpPr>
        <p:spPr>
          <a:xfrm>
            <a:off x="92202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[שם]</a:t>
            </a:r>
          </a:p>
        </p:txBody>
      </p:sp>
      <p:sp>
        <p:nvSpPr>
          <p:cNvPr id="43" name="">
            <a:extLst>
              <a:ext uri="{FF2B5EF4-FFF2-40B4-BE49-F238E27FC236}">
                <ns2:creationId id="{95895877-1AD8-4452-B3FD-31701B9BD0BE}"/>
              </a:ext>
            </a:extLst>
          </p:cNvPr>
          <p:cNvSpPr>
            <a:spLocks noGrp="1"/>
          </p:cNvSpPr>
          <p:nvPr/>
        </p:nvSpPr>
        <p:spPr>
          <a:xfrm>
            <a:off x="92202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נותן חסות בהנהלה</a:t>
            </a:r>
          </a:p>
        </p:txBody>
      </p:sp>
      <p:sp>
        <p:nvSpPr>
          <p:cNvPr id="44" name="">
            <a:extLst>
              <a:ext uri="{FF2B5EF4-FFF2-40B4-BE49-F238E27FC236}">
                <ns2:creationId id="{E185AAB2-71E4-401A-9BFD-FC78A664DF73}"/>
              </a:ext>
            </a:extLst>
          </p:cNvPr>
          <p:cNvSpPr>
            <a:spLocks noGrp="1"/>
          </p:cNvSpPr>
          <p:nvPr/>
        </p:nvSpPr>
        <p:spPr>
          <a:xfrm>
            <a:off x="2990850" y="6076950"/>
            <a:ext cx="61912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3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טיפ: הוסף תאריכי מפגש ישירות על כרטיס כל אדם לאחר אישור לוח הזמנים.</a:t>
            </a:r>
          </a:p>
        </p:txBody>
      </p:sp>
    </p:spTree>
    <p:extLst>
      <p:ext uri="{BB962C8B-B14F-4D97-AF65-F5344CB8AC3E}">
        <p14:creationId val="1517627544"/>
      </p:ext>
    </p:extLst>
  </p:cSld>
</p:sld>
</file>

<file path=ppt/slides/slide4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51CF616F-88A8-45B2-894E-82B27260313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42fef430b41d4e00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1E8D229F-3998-4744-8AF1-C62FA254A6DF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8B995C9-0C96-4678-8B6A-C50E0E254B91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השבוע הראשון שלך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DC261DCD-3493-4105-9CA3-47301CEDD263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5B753600-F567-4E3F-B04C-AA251810E532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יום שני [תאריך]</a:t>
            </a:r>
          </a:p>
        </p:txBody>
      </p:sp>
      <p:sp>
        <p:nvSpPr>
          <p:cNvPr id="7" name="">
            <a:extLst>
              <a:ext uri="{FF2B5EF4-FFF2-40B4-BE49-F238E27FC236}">
                <ns2:creationId id="{90974FEA-6683-4970-BE26-2B068E56E4AE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63F1AD5E-0944-4323-A878-48B43BFC4CF4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84EB1FC1-249B-4241-AC32-C9F2F71C1E97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09:00</a:t>
            </a:r>
          </a:p>
        </p:txBody>
      </p:sp>
      <p:sp>
        <p:nvSpPr>
          <p:cNvPr id="10" name="">
            <a:extLst>
              <a:ext uri="{FF2B5EF4-FFF2-40B4-BE49-F238E27FC236}">
                <ns2:creationId id="{A56C618B-873C-4D10-872D-DEE8671D375D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ברוך הבא עם [מנהל]</a:t>
            </a:r>
          </a:p>
        </p:txBody>
      </p:sp>
      <p:sp>
        <p:nvSpPr>
          <p:cNvPr id="11" name="">
            <a:extLst>
              <a:ext uri="{FF2B5EF4-FFF2-40B4-BE49-F238E27FC236}">
                <ns2:creationId id="{A1FEAE70-3341-4060-B6A9-B357C9C68F80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BB12B1A2-9A6C-4BC2-A10B-41711A2DC565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13" name="">
            <a:extLst>
              <a:ext uri="{FF2B5EF4-FFF2-40B4-BE49-F238E27FC236}">
                <ns2:creationId id="{E460BD86-9C5B-4672-9667-53BCCC0BFE08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בדיקת זהות + מכשיר</a:t>
            </a:r>
          </a:p>
        </p:txBody>
      </p:sp>
      <p:sp>
        <p:nvSpPr>
          <p:cNvPr id="14" name="">
            <a:extLst>
              <a:ext uri="{FF2B5EF4-FFF2-40B4-BE49-F238E27FC236}">
                <ns2:creationId id="{310C83C8-081E-4AF7-B6B6-A289DDA90079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D0373CA4-3A79-4B4C-B014-4966E7CF2B02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16" name="">
            <a:extLst>
              <a:ext uri="{FF2B5EF4-FFF2-40B4-BE49-F238E27FC236}">
                <ns2:creationId id="{F691461E-C045-4180-B311-83A985E382BC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מבוא צוות</a:t>
            </a:r>
          </a:p>
        </p:txBody>
      </p:sp>
      <p:sp>
        <p:nvSpPr>
          <p:cNvPr id="17" name="">
            <a:extLst>
              <a:ext uri="{FF2B5EF4-FFF2-40B4-BE49-F238E27FC236}">
                <ns2:creationId id="{C4086022-764C-4E07-87F1-CDDF467ADC7E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DB9F0ECA-8477-4216-8B8B-776E88F4F2F4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ג' [תאריך]</a:t>
            </a:r>
          </a:p>
        </p:txBody>
      </p:sp>
      <p:sp>
        <p:nvSpPr>
          <p:cNvPr id="19" name="">
            <a:extLst>
              <a:ext uri="{FF2B5EF4-FFF2-40B4-BE49-F238E27FC236}">
                <ns2:creationId id="{34DD3434-513C-488A-8CE0-F78DB0F29096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C760930-F92E-453C-9F03-407E1D56DEEA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CE6331B-A16C-4FD8-B809-DB89E801D648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22" name="">
            <a:extLst>
              <a:ext uri="{FF2B5EF4-FFF2-40B4-BE49-F238E27FC236}">
                <ns2:creationId id="{3B174E62-03DA-495E-8C44-53B539E5821B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הכירו את שותף משאבי אנוש</a:t>
            </a:r>
          </a:p>
        </p:txBody>
      </p:sp>
      <p:sp>
        <p:nvSpPr>
          <p:cNvPr id="23" name="">
            <a:extLst>
              <a:ext uri="{FF2B5EF4-FFF2-40B4-BE49-F238E27FC236}">
                <ns2:creationId id="{27317363-B8EB-4DB6-A308-CC0F5FC9714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C548F6DD-538A-4E97-9004-0F01132043C2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E44DD73A-C6CF-4789-A47E-DD1FB7401ABD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סקירת תפקידים</a:t>
            </a:r>
          </a:p>
        </p:txBody>
      </p:sp>
      <p:sp>
        <p:nvSpPr>
          <p:cNvPr id="26" name="">
            <a:extLst>
              <a:ext uri="{FF2B5EF4-FFF2-40B4-BE49-F238E27FC236}">
                <ns2:creationId id="{B446A22B-DD42-40C9-A407-98EDE6B19941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8224ECEA-BD1F-42CB-B376-725FB476461F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28" name="">
            <a:extLst>
              <a:ext uri="{FF2B5EF4-FFF2-40B4-BE49-F238E27FC236}">
                <ns2:creationId id="{E1E4A409-2CA8-4313-AF9E-AFE23C40DF3C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סנכרון חברים</a:t>
            </a:r>
          </a:p>
        </p:txBody>
      </p:sp>
      <p:sp>
        <p:nvSpPr>
          <p:cNvPr id="29" name="">
            <a:extLst>
              <a:ext uri="{FF2B5EF4-FFF2-40B4-BE49-F238E27FC236}">
                <ns2:creationId id="{2491A7E8-2E87-42E8-8266-339C21EB8D8F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C12DAFF7-B53E-401C-BFE0-B3D2ADE0C51D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רביעי [תאריך]</a:t>
            </a:r>
          </a:p>
        </p:txBody>
      </p:sp>
      <p:sp>
        <p:nvSpPr>
          <p:cNvPr id="31" name="">
            <a:extLst>
              <a:ext uri="{FF2B5EF4-FFF2-40B4-BE49-F238E27FC236}">
                <ns2:creationId id="{85C9BC0C-C674-4A2F-AECB-91CBCE22D757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2D24123C-D9DF-49C1-8EA1-EA0C6DB1B393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4CE61356-2265-48D5-B254-890B70083854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34" name="">
            <a:extLst>
              <a:ext uri="{FF2B5EF4-FFF2-40B4-BE49-F238E27FC236}">
                <ns2:creationId id="{6A868AB4-9934-4FE5-AED2-4BA998B98795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סקירת מוצר</a:t>
            </a:r>
          </a:p>
        </p:txBody>
      </p:sp>
      <p:sp>
        <p:nvSpPr>
          <p:cNvPr id="35" name="">
            <a:extLst>
              <a:ext uri="{FF2B5EF4-FFF2-40B4-BE49-F238E27FC236}">
                <ns2:creationId id="{A93D502C-A0C3-4765-9BF7-E11B6B25014B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6CA4FC61-5708-430E-AA68-537231D0237C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37" name="">
            <a:extLst>
              <a:ext uri="{FF2B5EF4-FFF2-40B4-BE49-F238E27FC236}">
                <ns2:creationId id="{7DC62B7A-21CB-43C1-AABD-F332E16267DC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בלוק אימון</a:t>
            </a:r>
          </a:p>
        </p:txBody>
      </p:sp>
      <p:sp>
        <p:nvSpPr>
          <p:cNvPr id="38" name="">
            <a:extLst>
              <a:ext uri="{FF2B5EF4-FFF2-40B4-BE49-F238E27FC236}">
                <ns2:creationId id="{B678C490-776E-4DD4-9247-B50AFBA63B31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4DAD5FB7-B5DD-41A5-B731-D49FA849DEF4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40" name="">
            <a:extLst>
              <a:ext uri="{FF2B5EF4-FFF2-40B4-BE49-F238E27FC236}">
                <ns2:creationId id="{F13EF37E-FAB4-4D8D-A761-DB05B443F0B2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פגישת ליבה</a:t>
            </a:r>
          </a:p>
        </p:txBody>
      </p:sp>
      <p:sp>
        <p:nvSpPr>
          <p:cNvPr id="41" name="">
            <a:extLst>
              <a:ext uri="{FF2B5EF4-FFF2-40B4-BE49-F238E27FC236}">
                <ns2:creationId id="{24B6BE79-0273-4B24-9693-AA16532A30F2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B2C6355F-2C20-42DF-A9A6-BF59B08C66EE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ה' [תאריך]</a:t>
            </a:r>
          </a:p>
        </p:txBody>
      </p:sp>
      <p:sp>
        <p:nvSpPr>
          <p:cNvPr id="43" name="">
            <a:extLst>
              <a:ext uri="{FF2B5EF4-FFF2-40B4-BE49-F238E27FC236}">
                <ns2:creationId id="{8D526EE4-A16B-4409-B88E-B8D4D9CA1CAE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629E1098-0FB0-46E4-8F90-68B63B0B58D7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5093C300-9F62-4D0D-AE24-41AA6AD48615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1313632E-4E00-4465-983A-6CDA489952A7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פגוש בעלי עניין</a:t>
            </a:r>
          </a:p>
        </p:txBody>
      </p:sp>
      <p:sp>
        <p:nvSpPr>
          <p:cNvPr id="47" name="">
            <a:extLst>
              <a:ext uri="{FF2B5EF4-FFF2-40B4-BE49-F238E27FC236}">
                <ns2:creationId id="{74CCC616-840E-4266-93EF-C420BA178155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78F2C3B0-104D-4B63-8828-C9A1363965C7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49" name="">
            <a:extLst>
              <a:ext uri="{FF2B5EF4-FFF2-40B4-BE49-F238E27FC236}">
                <ns2:creationId id="{4077077C-817F-4D6E-8B98-A25C2F26BDD2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הדרכה על זרימת עבודה</a:t>
            </a:r>
          </a:p>
        </p:txBody>
      </p:sp>
      <p:sp>
        <p:nvSpPr>
          <p:cNvPr id="50" name="">
            <a:extLst>
              <a:ext uri="{FF2B5EF4-FFF2-40B4-BE49-F238E27FC236}">
                <ns2:creationId id="{EDD6C81C-546A-43C8-8CD2-686B85CC80CD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948E339D-2AF8-4902-9C04-1D6CB4FC43C7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16:30</a:t>
            </a:r>
          </a:p>
        </p:txBody>
      </p:sp>
      <p:sp>
        <p:nvSpPr>
          <p:cNvPr id="52" name="">
            <a:extLst>
              <a:ext uri="{FF2B5EF4-FFF2-40B4-BE49-F238E27FC236}">
                <ns2:creationId id="{509ADFF4-46FA-4F4E-AF67-DCC5FA80B479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שאלות ותשובות</a:t>
            </a:r>
          </a:p>
        </p:txBody>
      </p:sp>
      <p:sp>
        <p:nvSpPr>
          <p:cNvPr id="53" name="">
            <a:extLst>
              <a:ext uri="{FF2B5EF4-FFF2-40B4-BE49-F238E27FC236}">
                <ns2:creationId id="{9C1CAA45-315B-4472-840E-AF5B39C7BADA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8DC15981-8B3E-40FA-8CCE-0066E833E90E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שישי [תאריך]</a:t>
            </a:r>
          </a:p>
        </p:txBody>
      </p:sp>
      <p:sp>
        <p:nvSpPr>
          <p:cNvPr id="55" name="">
            <a:extLst>
              <a:ext uri="{FF2B5EF4-FFF2-40B4-BE49-F238E27FC236}">
                <ns2:creationId id="{113B677C-E0C8-432E-B5A5-52C5E8130D46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7AE91358-D4EF-47E2-AF98-A25EA7F8E4F2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40ADDAAF-A846-4428-A067-FAF524577558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047B0941-D9B8-4D36-A110-B391A9D94047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טקס צוות</a:t>
            </a:r>
          </a:p>
        </p:txBody>
      </p:sp>
      <p:sp>
        <p:nvSpPr>
          <p:cNvPr id="59" name="">
            <a:extLst>
              <a:ext uri="{FF2B5EF4-FFF2-40B4-BE49-F238E27FC236}">
                <ns2:creationId id="{33D34BD1-CBD8-4930-8F3F-6CCEA774E79F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63CFFC0-7018-44B9-9BA7-E7114F5C2D68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61" name="">
            <a:extLst>
              <a:ext uri="{FF2B5EF4-FFF2-40B4-BE49-F238E27FC236}">
                <ns2:creationId id="{9F6B73A9-BC60-4CA7-93FA-40608CC9BD66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סיכום למידה</a:t>
            </a:r>
          </a:p>
        </p:txBody>
      </p:sp>
      <p:sp>
        <p:nvSpPr>
          <p:cNvPr id="62" name="">
            <a:extLst>
              <a:ext uri="{FF2B5EF4-FFF2-40B4-BE49-F238E27FC236}">
                <ns2:creationId id="{A86C5A3D-4723-4826-B5A5-ACA9D768E28C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3AF055D1-7181-4C8F-85C5-A12BEC86E1C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64" name="">
            <a:extLst>
              <a:ext uri="{FF2B5EF4-FFF2-40B4-BE49-F238E27FC236}">
                <ns2:creationId id="{908A1043-8C9D-41B3-BBB5-04AA1626574F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צ'ק-אין של מנהל</a:t>
            </a:r>
          </a:p>
        </p:txBody>
      </p:sp>
      <p:sp>
        <p:nvSpPr>
          <p:cNvPr id="65" name="">
            <a:extLst>
              <a:ext uri="{FF2B5EF4-FFF2-40B4-BE49-F238E27FC236}">
                <ns2:creationId id="{638033C5-4D95-4164-B5D4-CE5D7D63C2E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</p:spTree>
    <p:extLst>
      <p:ext uri="{BB962C8B-B14F-4D97-AF65-F5344CB8AC3E}">
        <p14:creationId val="1735949969"/>
      </p:ext>
    </p:extLst>
  </p:cSld>
</p:sld>
</file>

<file path=ppt/slides/slide5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6D76D58-3851-4009-A817-16E4A827B9C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87edb7f017de4b7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B790F99E-0F87-4247-BCA6-CD5C9501834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ED4C035-262E-4720-9CFF-4CF9D623B3DD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השבוע השני שלך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C630F698-BFB1-4A43-BB22-7DE012BE89CD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41A19171-7594-419C-8ACE-623A3CE81031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יום שני [תאריך]</a:t>
            </a:r>
          </a:p>
        </p:txBody>
      </p:sp>
      <p:sp>
        <p:nvSpPr>
          <p:cNvPr id="7" name="">
            <a:extLst>
              <a:ext uri="{FF2B5EF4-FFF2-40B4-BE49-F238E27FC236}">
                <ns2:creationId id="{AC633B2C-385B-4E71-B0B0-FE787E45C18A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B8E76622-59DB-487E-B116-11704F4852E0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BACEEE6-C15D-4A06-AE6B-75F212497CB1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10" name="">
            <a:extLst>
              <a:ext uri="{FF2B5EF4-FFF2-40B4-BE49-F238E27FC236}">
                <ns2:creationId id="{EBF13E3C-0858-4EEC-AAAB-9BEC9C0715B3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צלילה עמוקה: [פונקציה]</a:t>
            </a:r>
          </a:p>
        </p:txBody>
      </p:sp>
      <p:sp>
        <p:nvSpPr>
          <p:cNvPr id="11" name="">
            <a:extLst>
              <a:ext uri="{FF2B5EF4-FFF2-40B4-BE49-F238E27FC236}">
                <ns2:creationId id="{2741C6B0-305A-4076-8130-BE9AFD63E37E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5213E6E-81F1-4346-814C-1A609F68F9DC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13" name="">
            <a:extLst>
              <a:ext uri="{FF2B5EF4-FFF2-40B4-BE49-F238E27FC236}">
                <ns2:creationId id="{E8254E10-8A7E-4276-B10D-B6A76F1EAF5F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סשן הצללה</a:t>
            </a:r>
          </a:p>
        </p:txBody>
      </p:sp>
      <p:sp>
        <p:nvSpPr>
          <p:cNvPr id="14" name="">
            <a:extLst>
              <a:ext uri="{FF2B5EF4-FFF2-40B4-BE49-F238E27FC236}">
                <ns2:creationId id="{A34BC09B-EB4D-445F-B211-E86FF1FE4F5E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074A8559-A629-43D9-A76F-C00A009100A6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16" name="">
            <a:extLst>
              <a:ext uri="{FF2B5EF4-FFF2-40B4-BE49-F238E27FC236}">
                <ns2:creationId id="{41B0B37A-3627-4088-A4D9-DF166F75DDA5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שאלות פתוחות</a:t>
            </a:r>
          </a:p>
        </p:txBody>
      </p:sp>
      <p:sp>
        <p:nvSpPr>
          <p:cNvPr id="17" name="">
            <a:extLst>
              <a:ext uri="{FF2B5EF4-FFF2-40B4-BE49-F238E27FC236}">
                <ns2:creationId id="{43629C83-DA0F-4707-9E6F-A14B259429E0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570FB739-F5EC-4AF3-9D5A-0E0C2E9636D3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ג' [תאריך]</a:t>
            </a:r>
          </a:p>
        </p:txBody>
      </p:sp>
      <p:sp>
        <p:nvSpPr>
          <p:cNvPr id="19" name="">
            <a:extLst>
              <a:ext uri="{FF2B5EF4-FFF2-40B4-BE49-F238E27FC236}">
                <ns2:creationId id="{E523C537-0B4B-48EF-BC6B-A93FE8ECFA57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99E86AF7-DCB0-4FF0-804A-DC7C30AEED58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F19B2CA-252F-4713-9522-436DDC4CE29E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22" name="">
            <a:extLst>
              <a:ext uri="{FF2B5EF4-FFF2-40B4-BE49-F238E27FC236}">
                <ns2:creationId id="{4DA426E0-EAE7-41BF-99AD-B75BF80E0753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כלים + לוחות מחוונים</a:t>
            </a:r>
          </a:p>
        </p:txBody>
      </p:sp>
      <p:sp>
        <p:nvSpPr>
          <p:cNvPr id="23" name="">
            <a:extLst>
              <a:ext uri="{FF2B5EF4-FFF2-40B4-BE49-F238E27FC236}">
                <ns2:creationId id="{1B8E763E-5F86-40D3-A5AD-FCAA841E829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BD5804F-AFFE-485C-A12A-905908C06E9F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C4FDA24C-5797-4E60-8B3A-8F5EC85EFFBB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פגוש את [בעל עניין]</a:t>
            </a:r>
          </a:p>
        </p:txBody>
      </p:sp>
      <p:sp>
        <p:nvSpPr>
          <p:cNvPr id="26" name="">
            <a:extLst>
              <a:ext uri="{FF2B5EF4-FFF2-40B4-BE49-F238E27FC236}">
                <ns2:creationId id="{8558B008-D5A5-4DE0-8351-F39177AFD3E6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A6B675A9-5024-44A2-92EC-C4DFC212D5D8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28" name="">
            <a:extLst>
              <a:ext uri="{FF2B5EF4-FFF2-40B4-BE49-F238E27FC236}">
                <ns2:creationId id="{66EFF30A-B1A4-472F-A7FF-391CD9F614DD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הקשר של הפרויקט</a:t>
            </a:r>
          </a:p>
        </p:txBody>
      </p:sp>
      <p:sp>
        <p:nvSpPr>
          <p:cNvPr id="29" name="">
            <a:extLst>
              <a:ext uri="{FF2B5EF4-FFF2-40B4-BE49-F238E27FC236}">
                <ns2:creationId id="{DB319B47-DC02-4BFB-A4C9-CBE38E791A1D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7A7D1E9-CD2F-4963-BEF5-531F7BE7428B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רביעי [תאריך]</a:t>
            </a:r>
          </a:p>
        </p:txBody>
      </p:sp>
      <p:sp>
        <p:nvSpPr>
          <p:cNvPr id="31" name="">
            <a:extLst>
              <a:ext uri="{FF2B5EF4-FFF2-40B4-BE49-F238E27FC236}">
                <ns2:creationId id="{0AC823C3-0FD8-4CA1-B840-C57BDB20207E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D9C27296-A1D3-4215-96F2-A65B97E54326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B1AAF569-AC40-4CCF-9977-48282B5CFF3F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34" name="">
            <a:extLst>
              <a:ext uri="{FF2B5EF4-FFF2-40B4-BE49-F238E27FC236}">
                <ns2:creationId id="{141C796F-5FD3-4D26-BA01-F241B7E3BD34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סקירת תהליך</a:t>
            </a:r>
          </a:p>
        </p:txBody>
      </p:sp>
      <p:sp>
        <p:nvSpPr>
          <p:cNvPr id="35" name="">
            <a:extLst>
              <a:ext uri="{FF2B5EF4-FFF2-40B4-BE49-F238E27FC236}">
                <ns2:creationId id="{AA27F1D7-068E-401B-A677-8C03809BD33D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B126AA7E-5911-4CB4-8170-0DB67A0632A3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37" name="">
            <a:extLst>
              <a:ext uri="{FF2B5EF4-FFF2-40B4-BE49-F238E27FC236}">
                <ns2:creationId id="{4BAC1DBE-8FE5-4F32-A2A6-151174808707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פגישת ליבה</a:t>
            </a:r>
          </a:p>
        </p:txBody>
      </p:sp>
      <p:sp>
        <p:nvSpPr>
          <p:cNvPr id="38" name="">
            <a:extLst>
              <a:ext uri="{FF2B5EF4-FFF2-40B4-BE49-F238E27FC236}">
                <ns2:creationId id="{60514206-6635-430A-894F-471E544C5A94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69514348-B0B3-46B5-BA93-98EB4F200D01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40" name="">
            <a:extLst>
              <a:ext uri="{FF2B5EF4-FFF2-40B4-BE49-F238E27FC236}">
                <ns2:creationId id="{AD5DB451-B7B9-4266-8ABD-CFDD1CF77224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סנכרון חברים</a:t>
            </a:r>
          </a:p>
        </p:txBody>
      </p:sp>
      <p:sp>
        <p:nvSpPr>
          <p:cNvPr id="41" name="">
            <a:extLst>
              <a:ext uri="{FF2B5EF4-FFF2-40B4-BE49-F238E27FC236}">
                <ns2:creationId id="{38DA1DF4-F9E8-4E77-B936-BEDA86EB657D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C441BD4F-FFBC-4B45-84A9-739914A9F52B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ה' [תאריך]</a:t>
            </a:r>
          </a:p>
        </p:txBody>
      </p:sp>
      <p:sp>
        <p:nvSpPr>
          <p:cNvPr id="43" name="">
            <a:extLst>
              <a:ext uri="{FF2B5EF4-FFF2-40B4-BE49-F238E27FC236}">
                <ns2:creationId id="{87BC0EE3-291F-472D-851A-DE984AFEA923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07B2CE16-EFD2-4141-990C-449EE452663C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0BC36540-826F-4B20-8E29-DB482E4459ED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03C76844-1078-494F-94F7-1879AA8854B9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הקשר לקוח</a:t>
            </a:r>
          </a:p>
        </p:txBody>
      </p:sp>
      <p:sp>
        <p:nvSpPr>
          <p:cNvPr id="47" name="">
            <a:extLst>
              <a:ext uri="{FF2B5EF4-FFF2-40B4-BE49-F238E27FC236}">
                <ns2:creationId id="{35EFD414-8E07-417D-9816-6F092BC5D4CD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0517BE36-555A-4E9A-A77E-C543DCCEAA48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49" name="">
            <a:extLst>
              <a:ext uri="{FF2B5EF4-FFF2-40B4-BE49-F238E27FC236}">
                <ns2:creationId id="{2798AF5D-BEFF-4B3E-833E-42842CC4D51B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ציות / מדיניות</a:t>
            </a:r>
          </a:p>
        </p:txBody>
      </p:sp>
      <p:sp>
        <p:nvSpPr>
          <p:cNvPr id="50" name="">
            <a:extLst>
              <a:ext uri="{FF2B5EF4-FFF2-40B4-BE49-F238E27FC236}">
                <ns2:creationId id="{9B5251A5-B08C-420A-8ACB-BCF545BC3931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A0CB3A11-4329-4E5F-9AAE-F2EDA563DF3B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52" name="">
            <a:extLst>
              <a:ext uri="{FF2B5EF4-FFF2-40B4-BE49-F238E27FC236}">
                <ns2:creationId id="{7B3D390F-BF12-4FF1-B32D-F26A97B7A147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משימת תרגול</a:t>
            </a:r>
          </a:p>
        </p:txBody>
      </p:sp>
      <p:sp>
        <p:nvSpPr>
          <p:cNvPr id="53" name="">
            <a:extLst>
              <a:ext uri="{FF2B5EF4-FFF2-40B4-BE49-F238E27FC236}">
                <ns2:creationId id="{E4FA9F2E-CE7D-43AD-A074-731DF7522AAB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06CF12DD-A8B0-48C8-BD13-4203B666D2BD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שישי [תאריך]</a:t>
            </a:r>
          </a:p>
        </p:txBody>
      </p:sp>
      <p:sp>
        <p:nvSpPr>
          <p:cNvPr id="55" name="">
            <a:extLst>
              <a:ext uri="{FF2B5EF4-FFF2-40B4-BE49-F238E27FC236}">
                <ns2:creationId id="{02BFD140-3ECB-43FD-88DE-7F3A0411D932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B4CF1C35-41AE-4D0C-8D8F-F5E1678572F6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FFB073BB-1207-4859-BFB8-691EE5A488C0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66DC8492-88D2-45CD-B9F2-A5BFBFBFEEF9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טקס צוות</a:t>
            </a:r>
          </a:p>
        </p:txBody>
      </p:sp>
      <p:sp>
        <p:nvSpPr>
          <p:cNvPr id="59" name="">
            <a:extLst>
              <a:ext uri="{FF2B5EF4-FFF2-40B4-BE49-F238E27FC236}">
                <ns2:creationId id="{3EEAFDDD-8B4A-441C-87E0-4725C0543784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CB0ACE5-B31F-4D6D-A8FA-53EE84C7184F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61" name="">
            <a:extLst>
              <a:ext uri="{FF2B5EF4-FFF2-40B4-BE49-F238E27FC236}">
                <ns2:creationId id="{E326A3DF-B385-4216-88ED-29F24ACDB9A1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אימוני התפיסה</a:t>
            </a:r>
          </a:p>
        </p:txBody>
      </p:sp>
      <p:sp>
        <p:nvSpPr>
          <p:cNvPr id="62" name="">
            <a:extLst>
              <a:ext uri="{FF2B5EF4-FFF2-40B4-BE49-F238E27FC236}">
                <ns2:creationId id="{53FB9C3F-DC0B-4FF1-A3CA-8ED85D94ACCF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A383C8E2-E440-47E4-B1A3-5121E19BC70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64" name="">
            <a:extLst>
              <a:ext uri="{FF2B5EF4-FFF2-40B4-BE49-F238E27FC236}">
                <ns2:creationId id="{F677ABC1-5F65-4328-A000-7D203F00FC4C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רטרו שבוע שני</a:t>
            </a:r>
          </a:p>
        </p:txBody>
      </p:sp>
      <p:sp>
        <p:nvSpPr>
          <p:cNvPr id="65" name="">
            <a:extLst>
              <a:ext uri="{FF2B5EF4-FFF2-40B4-BE49-F238E27FC236}">
                <ns2:creationId id="{9BB8CEC5-6C36-462A-9277-48484D763C38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</p:spTree>
    <p:extLst>
      <p:ext uri="{BB962C8B-B14F-4D97-AF65-F5344CB8AC3E}">
        <p14:creationId val="1340124645"/>
      </p:ext>
    </p:extLst>
  </p:cSld>
</p:sld>
</file>

<file path=ppt/slides/slide6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B2740C2-2337-401B-A138-B1EDD9C75EC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5301782A-7C74-448D-A752-0031C16D0634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מוכנות ליום אחד</a:t>
            </a:r>
          </a:p>
        </p:txBody>
      </p:sp>
      <p:sp>
        <p:nvSpPr>
          <p:cNvPr id="3" name="">
            <a:extLst>
              <a:ext uri="{FF2B5EF4-FFF2-40B4-BE49-F238E27FC236}">
                <ns2:creationId id="{03419A4C-9091-4CD0-8CDB-49A77857DA70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ההצעה התקבלה → ההצטרפות מתחילה</a:t>
            </a:r>
          </a:p>
        </p:txBody>
      </p:sp>
      <p:sp>
        <p:nvSpPr>
          <p:cNvPr id="4" name="">
            <a:extLst>
              <a:ext uri="{FF2B5EF4-FFF2-40B4-BE49-F238E27FC236}">
                <ns2:creationId id="{6333BEBC-5E3D-455B-B6DE-96D5CE0FBF0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תאם זהות, חומרה והדרכה לפני הגעת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97dec8ce9755491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2D4A8F10-145C-4EAD-9306-F79F054B981B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F552321-98E9-43B5-9541-1E7B7E3B64E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b20a6e68ef3341b7"/>
          <a:srcRect l="9666" t="0" r="9666" b="0"/>
          <a:stretch>
            <a:fillRect l="0" t="0" r="0" b="0"/>
          </a:stretch>
        </p:blipFill>
        <p:spPr>
          <a:xfrm>
            <a:off x="647700" y="1866900"/>
            <a:ext cx="4095750" cy="285750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1A89338-AF2F-4607-9BE2-F63904F0AA1B}"/>
              </a:ext>
            </a:extLst>
          </p:cNvPr>
          <p:cNvSpPr>
            <a:spLocks noGrp="1"/>
          </p:cNvSpPr>
          <p:nvPr/>
        </p:nvSpPr>
        <p:spPr>
          <a:xfrm>
            <a:off x="5143500" y="1809750"/>
            <a:ext cx="6096000" cy="5143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50299945-6DA6-408E-8527-63BE468BFEBA}"/>
              </a:ext>
            </a:extLst>
          </p:cNvPr>
          <p:cNvSpPr>
            <a:spLocks noGrp="1"/>
          </p:cNvSpPr>
          <p:nvPr/>
        </p:nvSpPr>
        <p:spPr>
          <a:xfrm>
            <a:off x="5391150" y="1971675"/>
            <a:ext cx="49530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טריגר: שינויים בסטטוס ההצעה ל-ACCEPPTED ב-[ATS / HRIS]</a:t>
            </a:r>
          </a:p>
        </p:txBody>
      </p:sp>
      <p:sp>
        <p:nvSpPr>
          <p:cNvPr id="11" name="">
            <a:extLst>
              <a:ext uri="{FF2B5EF4-FFF2-40B4-BE49-F238E27FC236}">
                <ns2:creationId id="{8BD72FE6-8D47-4F9D-9F60-11D56DA15DAB}"/>
              </a:ext>
            </a:extLst>
          </p:cNvPr>
          <p:cNvSpPr>
            <a:spLocks noGrp="1"/>
          </p:cNvSpPr>
          <p:nvPr/>
        </p:nvSpPr>
        <p:spPr>
          <a:xfrm>
            <a:off x="5143500" y="2705100"/>
            <a:ext cx="1676400" cy="2857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73C5C5A-785A-4A47-897F-38BC49C8BDF9}"/>
              </a:ext>
            </a:extLst>
          </p:cNvPr>
          <p:cNvSpPr>
            <a:spLocks noGrp="1"/>
          </p:cNvSpPr>
          <p:nvPr/>
        </p:nvSpPr>
        <p:spPr>
          <a:xfrm>
            <a:off x="52768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זהות</a:t>
            </a:r>
          </a:p>
        </p:txBody>
      </p:sp>
      <p:sp>
        <p:nvSpPr>
          <p:cNvPr id="13" name="">
            <a:extLst>
              <a:ext uri="{FF2B5EF4-FFF2-40B4-BE49-F238E27FC236}">
                <ns2:creationId id="{BAFDD49A-F48D-421D-84BC-F599C6F910C7}"/>
              </a:ext>
            </a:extLst>
          </p:cNvPr>
          <p:cNvSpPr>
            <a:spLocks noGrp="1"/>
          </p:cNvSpPr>
          <p:nvPr/>
        </p:nvSpPr>
        <p:spPr>
          <a:xfrm>
            <a:off x="7219950" y="2705100"/>
            <a:ext cx="1676400" cy="285750"/>
          </a:xfrm>
          <a:prstGeom prst="rect">
            <a:avLst/>
          </a:prstGeom>
          <a:solidFill>
            <a:srgbClr val="FFF0E5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53B2BE81-E0AA-41AC-9704-289A44DE8C4A}"/>
              </a:ext>
            </a:extLst>
          </p:cNvPr>
          <p:cNvSpPr>
            <a:spLocks noGrp="1"/>
          </p:cNvSpPr>
          <p:nvPr/>
        </p:nvSpPr>
        <p:spPr>
          <a:xfrm>
            <a:off x="735330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חומרה</a:t>
            </a:r>
          </a:p>
        </p:txBody>
      </p:sp>
      <p:sp>
        <p:nvSpPr>
          <p:cNvPr id="15" name="">
            <a:extLst>
              <a:ext uri="{FF2B5EF4-FFF2-40B4-BE49-F238E27FC236}">
                <ns2:creationId id="{0DA8E43F-6BC4-4090-B2EF-016F491604C1}"/>
              </a:ext>
            </a:extLst>
          </p:cNvPr>
          <p:cNvSpPr>
            <a:spLocks noGrp="1"/>
          </p:cNvSpPr>
          <p:nvPr/>
        </p:nvSpPr>
        <p:spPr>
          <a:xfrm>
            <a:off x="9296400" y="2705100"/>
            <a:ext cx="1676400" cy="285750"/>
          </a:xfrm>
          <a:prstGeom prst="rect">
            <a:avLst/>
          </a:prstGeom>
          <a:solidFill>
            <a:srgbClr val="ECFDF3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1C28D4BA-B9F2-43DD-8F92-C2E2A44D1189}"/>
              </a:ext>
            </a:extLst>
          </p:cNvPr>
          <p:cNvSpPr>
            <a:spLocks noGrp="1"/>
          </p:cNvSpPr>
          <p:nvPr/>
        </p:nvSpPr>
        <p:spPr>
          <a:xfrm>
            <a:off x="94297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אימון</a:t>
            </a:r>
          </a:p>
        </p:txBody>
      </p:sp>
      <p:sp>
        <p:nvSpPr>
          <p:cNvPr id="17" name="">
            <a:extLst>
              <a:ext uri="{FF2B5EF4-FFF2-40B4-BE49-F238E27FC236}">
                <ns2:creationId id="{4FD27649-C5AD-49AE-B042-D5970DB8B666}"/>
              </a:ext>
            </a:extLst>
          </p:cNvPr>
          <p:cNvSpPr>
            <a:spLocks noGrp="1"/>
          </p:cNvSpPr>
          <p:nvPr/>
        </p:nvSpPr>
        <p:spPr>
          <a:xfrm>
            <a:off x="51435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צור מזהה עובד, אימייל, SSO, קבוצות, פרופיל שכר.</a:t>
            </a:r>
          </a:p>
        </p:txBody>
      </p:sp>
      <p:sp>
        <p:nvSpPr>
          <p:cNvPr id="18" name="">
            <a:extLst>
              <a:ext uri="{FF2B5EF4-FFF2-40B4-BE49-F238E27FC236}">
                <ns2:creationId id="{5628EF6C-89C7-42ED-BAAA-60DF4C85D2B7}"/>
              </a:ext>
            </a:extLst>
          </p:cNvPr>
          <p:cNvSpPr>
            <a:spLocks noGrp="1"/>
          </p:cNvSpPr>
          <p:nvPr/>
        </p:nvSpPr>
        <p:spPr>
          <a:xfrm>
            <a:off x="721995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פתח את בקשת ITSM, הקצה פרופיל ציוד, ספינה או מכשיר במה.</a:t>
            </a:r>
          </a:p>
        </p:txBody>
      </p:sp>
      <p:sp>
        <p:nvSpPr>
          <p:cNvPr id="19" name="">
            <a:extLst>
              <a:ext uri="{FF2B5EF4-FFF2-40B4-BE49-F238E27FC236}">
                <ns2:creationId id="{7FBCEFE9-1E82-436F-9758-6F1ABA2DD781}"/>
              </a:ext>
            </a:extLst>
          </p:cNvPr>
          <p:cNvSpPr>
            <a:spLocks noGrp="1"/>
          </p:cNvSpPr>
          <p:nvPr/>
        </p:nvSpPr>
        <p:spPr>
          <a:xfrm>
            <a:off x="92964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אוריינטציה מילואים, ציות, אבטחה ותפקידים.</a:t>
            </a:r>
          </a:p>
        </p:txBody>
      </p:sp>
      <p:sp>
        <p:nvSpPr>
          <p:cNvPr id="20" name="">
            <a:extLst>
              <a:ext uri="{FF2B5EF4-FFF2-40B4-BE49-F238E27FC236}">
                <ns2:creationId id="{22674544-1CA8-4D25-9C99-77BEB44FDDFF}"/>
              </a:ext>
            </a:extLst>
          </p:cNvPr>
          <p:cNvSpPr>
            <a:spLocks noGrp="1"/>
          </p:cNvSpPr>
          <p:nvPr/>
        </p:nvSpPr>
        <p:spPr>
          <a:xfrm>
            <a:off x="5143500" y="4438650"/>
            <a:ext cx="6096000" cy="5905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05B99DB-DA0D-4F32-AD32-8C5722D359D9}"/>
              </a:ext>
            </a:extLst>
          </p:cNvPr>
          <p:cNvSpPr>
            <a:spLocks noGrp="1"/>
          </p:cNvSpPr>
          <p:nvPr/>
        </p:nvSpPr>
        <p:spPr>
          <a:xfrm>
            <a:off x="5410200" y="4629150"/>
            <a:ext cx="55626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הסלמה של פריטים חסומים בתוך [T-2 ימי עסקים].</a:t>
            </a:r>
          </a:p>
        </p:txBody>
      </p:sp>
    </p:spTree>
    <p:extLst>
      <p:ext uri="{BB962C8B-B14F-4D97-AF65-F5344CB8AC3E}">
        <p14:creationId val="1167565785"/>
      </p:ext>
    </p:extLst>
  </p:cSld>
</p:sld>
</file>

<file path=ppt/slides/slide7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3B0FA1A-A294-4A49-8A2D-9C480C6105B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F6E4FDF0-1594-4F4F-9447-8CE7D0DA458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קריאה מומלצת</a:t>
            </a:r>
          </a:p>
        </p:txBody>
      </p:sp>
      <p:sp>
        <p:nvSpPr>
          <p:cNvPr id="3" name="">
            <a:extLst>
              <a:ext uri="{FF2B5EF4-FFF2-40B4-BE49-F238E27FC236}">
                <ns2:creationId id="{07F3ECCB-F72D-426A-A259-3F1B777D7B9D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הקשר של החברה</a:t>
            </a:r>
          </a:p>
        </p:txBody>
      </p:sp>
      <p:sp>
        <p:nvSpPr>
          <p:cNvPr id="4" name="">
            <a:extLst>
              <a:ext uri="{FF2B5EF4-FFF2-40B4-BE49-F238E27FC236}">
                <ns2:creationId id="{06559FAF-1727-4E25-B4E7-453632CE6D0C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התחל עם קבוצת קישורים קצרה עם אות גבוה.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2ff0861530940ab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89BB3D3-F507-4DE5-96C2-43BCD6A7B41E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7DC17A10-A0A8-46F5-B39C-09FF5E8F1DD1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07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d1ad7c7b06564b7e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303CDE65-BBDB-4C29-877F-8EC133A9220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99A77E9-1570-4AE6-A6FA-B3E7A694BF3D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נושא</a:t>
            </a:r>
          </a:p>
        </p:txBody>
      </p:sp>
      <p:sp>
        <p:nvSpPr>
          <p:cNvPr id="11" name="">
            <a:extLst>
              <a:ext uri="{FF2B5EF4-FFF2-40B4-BE49-F238E27FC236}">
                <ns2:creationId id="{B598C516-E603-469F-8A5F-C355C2DE5B41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מה להוסיף</a:t>
            </a:r>
          </a:p>
        </p:txBody>
      </p:sp>
      <p:sp>
        <p:nvSpPr>
          <p:cNvPr id="12" name="">
            <a:extLst>
              <a:ext uri="{FF2B5EF4-FFF2-40B4-BE49-F238E27FC236}">
                <ns2:creationId id="{80E020FE-D781-4304-A2FA-59E25C66CCF8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55271AA2-7DBE-4BEE-980E-2817CDABF67A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קישור</a:t>
            </a:r>
          </a:p>
        </p:txBody>
      </p:sp>
      <p:sp>
        <p:nvSpPr>
          <p:cNvPr id="14" name="">
            <a:extLst>
              <a:ext uri="{FF2B5EF4-FFF2-40B4-BE49-F238E27FC236}">
                <ns2:creationId id="{DD0D0041-1038-4A8C-AB34-6E9C876B2328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9FDD05AA-D263-4CC2-ADDE-F7132E82BD06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03A9012C-0F7C-480C-AA94-A80FD1B451EB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אודות Active Motion</a:t>
            </a:r>
          </a:p>
        </p:txBody>
      </p:sp>
      <p:sp>
        <p:nvSpPr>
          <p:cNvPr id="17" name="">
            <a:extLst>
              <a:ext uri="{FF2B5EF4-FFF2-40B4-BE49-F238E27FC236}">
                <ns2:creationId id="{C8725716-6C63-406B-AFF3-46B3B5E72558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[מבוא / משימה / מודל הפעלה של החברה]</a:t>
            </a:r>
          </a:p>
        </p:txBody>
      </p:sp>
      <p:sp>
        <p:nvSpPr>
          <p:cNvPr id="18" name="">
            <a:extLst>
              <a:ext uri="{FF2B5EF4-FFF2-40B4-BE49-F238E27FC236}">
                <ns2:creationId id="{807F18A2-230A-43F4-9820-D75E2931734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F1647075-3E67-4F5F-A3BB-18F501CDCF22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622D9FAC-D196-4FDC-B6E2-96491F58B26E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אסטרטגיית החברה</a:t>
            </a:r>
          </a:p>
        </p:txBody>
      </p:sp>
      <p:sp>
        <p:nvSpPr>
          <p:cNvPr id="21" name="">
            <a:extLst>
              <a:ext uri="{FF2B5EF4-FFF2-40B4-BE49-F238E27FC236}">
                <ns2:creationId id="{5F658286-7271-4D0B-B7BB-8EECDA7A1FA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[מסמך אסטרטגיה או הקלטת כל הידיים]</a:t>
            </a:r>
          </a:p>
        </p:txBody>
      </p:sp>
      <p:sp>
        <p:nvSpPr>
          <p:cNvPr id="22" name="">
            <a:extLst>
              <a:ext uri="{FF2B5EF4-FFF2-40B4-BE49-F238E27FC236}">
                <ns2:creationId id="{DBCCBAC3-6AA4-4F40-978F-2BCB21ACEE5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8F6983F1-9666-4A68-A5AC-DC756A30B938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0C28BCC7-A860-437B-9B17-908201C3CAF1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דרכי עבודה</a:t>
            </a:r>
          </a:p>
        </p:txBody>
      </p:sp>
      <p:sp>
        <p:nvSpPr>
          <p:cNvPr id="25" name="">
            <a:extLst>
              <a:ext uri="{FF2B5EF4-FFF2-40B4-BE49-F238E27FC236}">
                <ns2:creationId id="{F147286C-9D7F-4DE6-91FA-AFC60D08FF7F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[עקרונות, טקסים, נורמות תקשורת]</a:t>
            </a:r>
          </a:p>
        </p:txBody>
      </p:sp>
      <p:sp>
        <p:nvSpPr>
          <p:cNvPr id="26" name="">
            <a:extLst>
              <a:ext uri="{FF2B5EF4-FFF2-40B4-BE49-F238E27FC236}">
                <ns2:creationId id="{66CD3D4B-9172-4BEC-9195-111C377AD7B8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6445CDDA-8E11-4A62-8939-5FC83FEDCFA0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430038D7-A1EA-4803-8B76-8F1C866388D7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מבנה הארגון</a:t>
            </a:r>
          </a:p>
        </p:txBody>
      </p:sp>
      <p:sp>
        <p:nvSpPr>
          <p:cNvPr id="29" name="">
            <a:extLst>
              <a:ext uri="{FF2B5EF4-FFF2-40B4-BE49-F238E27FC236}">
                <ns2:creationId id="{BD051331-1473-455F-9FD1-C62D6FE17F78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[ספריית אנשים / תרשים ארגוני]</a:t>
            </a:r>
          </a:p>
        </p:txBody>
      </p:sp>
      <p:sp>
        <p:nvSpPr>
          <p:cNvPr id="30" name="">
            <a:extLst>
              <a:ext uri="{FF2B5EF4-FFF2-40B4-BE49-F238E27FC236}">
                <ns2:creationId id="{2E32A743-8AA8-41CB-B1A4-2326BB221ECC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1491753892"/>
      </p:ext>
    </p:extLst>
  </p:cSld>
</p:sld>
</file>

<file path=ppt/slides/slide8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AE8AFD2B-DD6E-485D-9AC1-A8D9F48584D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D9BD631-DA75-4B91-B7C6-6521FDE7849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קריאה מומלצת</a:t>
            </a:r>
          </a:p>
        </p:txBody>
      </p:sp>
      <p:sp>
        <p:nvSpPr>
          <p:cNvPr id="3" name="">
            <a:extLst>
              <a:ext uri="{FF2B5EF4-FFF2-40B4-BE49-F238E27FC236}">
                <ns2:creationId id="{8D657FBB-6F43-4768-B79A-28251632E5FA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התפקיד והקשר המוצר</a:t>
            </a:r>
          </a:p>
        </p:txBody>
      </p:sp>
      <p:sp>
        <p:nvSpPr>
          <p:cNvPr id="4" name="">
            <a:extLst>
              <a:ext uri="{FF2B5EF4-FFF2-40B4-BE49-F238E27FC236}">
                <ns2:creationId id="{2E34E752-4FF8-49A7-BE7B-A1203EF1894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שמור על התמקדות זו במה ש-Employee ABC צריך בחודש הראשון.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a94b45132ee14a86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B251CEA8-957C-423C-AE58-BAB01C5F6F19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1BE5815-7D2A-4748-82F1-8D1BC29AF2D5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08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05964c1e5d554716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41B1009-D620-4BFB-AAD3-C61877F3F32A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EB2B4F1E-6BF5-4D23-BB7B-AFA22DFB88BA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נושא</a:t>
            </a:r>
          </a:p>
        </p:txBody>
      </p:sp>
      <p:sp>
        <p:nvSpPr>
          <p:cNvPr id="11" name="">
            <a:extLst>
              <a:ext uri="{FF2B5EF4-FFF2-40B4-BE49-F238E27FC236}">
                <ns2:creationId id="{2AA592B2-5483-4272-9B43-E3E51DB98226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מה להוסיף</a:t>
            </a:r>
          </a:p>
        </p:txBody>
      </p:sp>
      <p:sp>
        <p:nvSpPr>
          <p:cNvPr id="12" name="">
            <a:extLst>
              <a:ext uri="{FF2B5EF4-FFF2-40B4-BE49-F238E27FC236}">
                <ns2:creationId id="{1C02D1D5-9B85-4D68-B07A-3E0E5F1B4ECE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2F2DE94E-CE6E-4EBA-BB83-ACD932BEFCA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קישור</a:t>
            </a:r>
          </a:p>
        </p:txBody>
      </p:sp>
      <p:sp>
        <p:nvSpPr>
          <p:cNvPr id="14" name="">
            <a:extLst>
              <a:ext uri="{FF2B5EF4-FFF2-40B4-BE49-F238E27FC236}">
                <ns2:creationId id="{1E7C1A8F-1298-4C12-A50A-F786F64C2CCD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2BD01ABE-2740-438B-A2DD-CB6438F313BA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B4CA372D-884F-400C-9480-6B07B01F5CB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אמנת תפקידים</a:t>
            </a:r>
          </a:p>
        </p:txBody>
      </p:sp>
      <p:sp>
        <p:nvSpPr>
          <p:cNvPr id="17" name="">
            <a:extLst>
              <a:ext uri="{FF2B5EF4-FFF2-40B4-BE49-F238E27FC236}">
                <ns2:creationId id="{3EE00A26-DF8B-4F3A-9990-DC3D90A38E3D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[ציפיות לתפקיד, 30/60/90 יעדים ראשונים]</a:t>
            </a:r>
          </a:p>
        </p:txBody>
      </p:sp>
      <p:sp>
        <p:nvSpPr>
          <p:cNvPr id="18" name="">
            <a:extLst>
              <a:ext uri="{FF2B5EF4-FFF2-40B4-BE49-F238E27FC236}">
                <ns2:creationId id="{8B45BCA0-5237-4D72-9F66-2A32DB1DD06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A32BE7B6-F090-4732-8249-365AEC4A7FA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85693B1-AD61-4FCA-B79B-4F4C91A8CC60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סקירת מוצר</a:t>
            </a:r>
          </a:p>
        </p:txBody>
      </p:sp>
      <p:sp>
        <p:nvSpPr>
          <p:cNvPr id="21" name="">
            <a:extLst>
              <a:ext uri="{FF2B5EF4-FFF2-40B4-BE49-F238E27FC236}">
                <ns2:creationId id="{387224B6-98FE-4A16-8CC1-942685C67522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[תיעוד מוצר ליבה]</a:t>
            </a:r>
          </a:p>
        </p:txBody>
      </p:sp>
      <p:sp>
        <p:nvSpPr>
          <p:cNvPr id="22" name="">
            <a:extLst>
              <a:ext uri="{FF2B5EF4-FFF2-40B4-BE49-F238E27FC236}">
                <ns2:creationId id="{F8E27194-AD60-476F-936F-A2533A84907B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F04AEB-E37F-4CE4-A46B-1646BBA32CB4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7AC8C76-BE95-4AB6-BE30-42BCD0C4B85F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מדדים / לוחות מחוונים</a:t>
            </a:r>
          </a:p>
        </p:txBody>
      </p:sp>
      <p:sp>
        <p:nvSpPr>
          <p:cNvPr id="25" name="">
            <a:extLst>
              <a:ext uri="{FF2B5EF4-FFF2-40B4-BE49-F238E27FC236}">
                <ns2:creationId id="{91DC1833-2212-4F3B-BD59-305834DE6E62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[כרטיסי מידע והגדרות ראשיים]</a:t>
            </a:r>
          </a:p>
        </p:txBody>
      </p:sp>
      <p:sp>
        <p:nvSpPr>
          <p:cNvPr id="26" name="">
            <a:extLst>
              <a:ext uri="{FF2B5EF4-FFF2-40B4-BE49-F238E27FC236}">
                <ns2:creationId id="{1C0E352B-59EB-4FF1-9D70-8A68303890E4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BE2878F3-9706-4280-9F72-3994CA262F0D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FDD9321F-C767-4600-AC25-6394668B6A06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מפת דרכים</a:t>
            </a:r>
          </a:p>
        </p:txBody>
      </p:sp>
      <p:sp>
        <p:nvSpPr>
          <p:cNvPr id="29" name="">
            <a:extLst>
              <a:ext uri="{FF2B5EF4-FFF2-40B4-BE49-F238E27FC236}">
                <ns2:creationId id="{CD98C4CE-ECAA-4B50-886B-AF312FC93103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[מפת הדרכים הנוכחית וקצב התכנון]</a:t>
            </a:r>
          </a:p>
        </p:txBody>
      </p:sp>
      <p:sp>
        <p:nvSpPr>
          <p:cNvPr id="30" name="">
            <a:extLst>
              <a:ext uri="{FF2B5EF4-FFF2-40B4-BE49-F238E27FC236}">
                <ns2:creationId id="{7EDAD759-4047-44E2-843C-874B53A5E8F9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292731927"/>
      </p:ext>
    </p:extLst>
  </p:cSld>
</p:sld>
</file>

<file path=ppt/slides/slide9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4B9F3F2B-494E-4FBD-B113-49460B61104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A5E2A91-C4FD-485B-973E-3DAA95F1DC8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קריאה מומלצת</a:t>
            </a:r>
          </a:p>
        </p:txBody>
      </p:sp>
      <p:sp>
        <p:nvSpPr>
          <p:cNvPr id="3" name="">
            <a:extLst>
              <a:ext uri="{FF2B5EF4-FFF2-40B4-BE49-F238E27FC236}">
                <ns2:creationId id="{58F99CB5-26F2-46D7-AA43-986AD238B0F4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מדיניות ומושגים</a:t>
            </a:r>
          </a:p>
        </p:txBody>
      </p:sp>
      <p:sp>
        <p:nvSpPr>
          <p:cNvPr id="4" name="">
            <a:extLst>
              <a:ext uri="{FF2B5EF4-FFF2-40B4-BE49-F238E27FC236}">
                <ns2:creationId id="{38057B98-B8E1-44FC-A57C-92A4E8A4B3C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שים כאן חומר עמוק יותר כדי שתוכנית השבוע תישאר קריא.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e51e656f84904fce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AEB7714D-F41D-4149-BD21-A186FE61EA06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F3D93854-6C2C-436B-873F-50A98333DC3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09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812affd30da84489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FA34D181-A4C8-43DB-80EC-59F4BBA9BD7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1B1CE0B5-B2E6-4B71-BA3D-A40EB4061267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משאב</a:t>
            </a:r>
          </a:p>
        </p:txBody>
      </p:sp>
      <p:sp>
        <p:nvSpPr>
          <p:cNvPr id="11" name="">
            <a:extLst>
              <a:ext uri="{FF2B5EF4-FFF2-40B4-BE49-F238E27FC236}">
                <ns2:creationId id="{C146F6A9-F3E0-40D7-A906-CC7624BC100F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למה זה חשוב</a:t>
            </a:r>
          </a:p>
        </p:txBody>
      </p:sp>
      <p:sp>
        <p:nvSpPr>
          <p:cNvPr id="12" name="">
            <a:extLst>
              <a:ext uri="{FF2B5EF4-FFF2-40B4-BE49-F238E27FC236}">
                <ns2:creationId id="{5B133C19-0E7C-4E85-BE23-A1E131EDF593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C7C12A5A-427D-4C78-A433-06E318B9BE1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קישור</a:t>
            </a:r>
          </a:p>
        </p:txBody>
      </p:sp>
      <p:sp>
        <p:nvSpPr>
          <p:cNvPr id="14" name="">
            <a:extLst>
              <a:ext uri="{FF2B5EF4-FFF2-40B4-BE49-F238E27FC236}">
                <ns2:creationId id="{AB8D99B0-4858-40F2-A99A-A1272C0B5101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F3EADE4A-28CE-4FFF-8CAF-C356A968B0BE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C6A286DE-D0C4-4803-A027-0B63766F153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מדיניות אבטחה</a:t>
            </a:r>
          </a:p>
        </p:txBody>
      </p:sp>
      <p:sp>
        <p:nvSpPr>
          <p:cNvPr id="17" name="">
            <a:extLst>
              <a:ext uri="{FF2B5EF4-FFF2-40B4-BE49-F238E27FC236}">
                <ns2:creationId id="{90DD7631-E8DE-49AA-9C88-7281D709A4C7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[גישה, טיפול בנתונים, דרישות מכשיר]</a:t>
            </a:r>
          </a:p>
        </p:txBody>
      </p:sp>
      <p:sp>
        <p:nvSpPr>
          <p:cNvPr id="18" name="">
            <a:extLst>
              <a:ext uri="{FF2B5EF4-FFF2-40B4-BE49-F238E27FC236}">
                <ns2:creationId id="{80806503-8E8E-4127-A584-174D978CD1F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BEBD9A63-E18B-44C1-95A0-B40DCC91C4B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26CF9FF9-F1C8-4998-B777-AC1EB287C933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ציות / פרטיות</a:t>
            </a:r>
          </a:p>
        </p:txBody>
      </p:sp>
      <p:sp>
        <p:nvSpPr>
          <p:cNvPr id="21" name="">
            <a:extLst>
              <a:ext uri="{FF2B5EF4-FFF2-40B4-BE49-F238E27FC236}">
                <ns2:creationId id="{554ECAC6-C49A-46E7-8C28-B21DEC412A8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[חובות עובדים וקצב ביקורת]</a:t>
            </a:r>
          </a:p>
        </p:txBody>
      </p:sp>
      <p:sp>
        <p:nvSpPr>
          <p:cNvPr id="22" name="">
            <a:extLst>
              <a:ext uri="{FF2B5EF4-FFF2-40B4-BE49-F238E27FC236}">
                <ns2:creationId id="{69832804-F298-4766-B7D7-88A11596379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A500AA-729C-404D-9DD6-C2046EC1D69C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DA35612D-7EB2-47E9-9B5E-67A66B59F87E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הערת השקה אחרונה</a:t>
            </a:r>
          </a:p>
        </p:txBody>
      </p:sp>
      <p:sp>
        <p:nvSpPr>
          <p:cNvPr id="25" name="">
            <a:extLst>
              <a:ext uri="{FF2B5EF4-FFF2-40B4-BE49-F238E27FC236}">
                <ns2:creationId id="{EB686BAC-94CB-464F-B5E1-931648763FA4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[השקה רלוונטית / עדכון לקוח]</a:t>
            </a:r>
          </a:p>
        </p:txBody>
      </p:sp>
      <p:sp>
        <p:nvSpPr>
          <p:cNvPr id="26" name="">
            <a:extLst>
              <a:ext uri="{FF2B5EF4-FFF2-40B4-BE49-F238E27FC236}">
                <ns2:creationId id="{36027838-BBC4-47B6-BDD5-6ED38834CAB3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A958F0D3-73FD-4991-93DB-C96DCC5F9174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6A487D87-B85A-446A-B4AE-866B01C8E57E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מילון מונחים</a:t>
            </a:r>
          </a:p>
        </p:txBody>
      </p:sp>
      <p:sp>
        <p:nvSpPr>
          <p:cNvPr id="29" name="">
            <a:extLst>
              <a:ext uri="{FF2B5EF4-FFF2-40B4-BE49-F238E27FC236}">
                <ns2:creationId id="{9B2C7996-9710-4A43-8FDC-CF152A6E8335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[מונחים, ראשי תיבות, בעלים]</a:t>
            </a:r>
          </a:p>
        </p:txBody>
      </p:sp>
      <p:sp>
        <p:nvSpPr>
          <p:cNvPr id="30" name="">
            <a:extLst>
              <a:ext uri="{FF2B5EF4-FFF2-40B4-BE49-F238E27FC236}">
                <ns2:creationId id="{7CE44797-0511-4829-9359-A30D2D357946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776205263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2026-05-07T20:34:35.5930000Z</dcterms:created>
  <dcterms:modified xsi:type="dcterms:W3CDTF">2026-05-07T20:34:35.5930000Z</dcterms:modified>
</coreProperties>
</file>