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Onboarding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[Ruolo/Funzione]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[Mese/anno di inizio]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PERSONE CHIAVE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Persone da incontrare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Tieni traccia delle prime conversazioni e del perché sono importanti.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Nome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Ruolo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Scopo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Note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Responsabile delle assunzioni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[Contesto del ruolo]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Partner delle risorse umane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[Supporto delle persone]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Compagno di squadra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[Navigazione quotidiana]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Contatto IT/IAM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[Accesso + strumenti]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Contatto di apprendimento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[Percorso formativo]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Sponsor esecutivo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[Contesto strategico]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[Data/proprietario]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FORMAZIONI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Formazioni importanti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Prenota le sessioni richieste prima dell'inizio di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Orientamento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[Welcome day/orientamento aziendale]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Sicurezza e privacy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[Politica obbligatoria + trattamento dati]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Abilitazione del ruolo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[Strumenti, flussi di lavoro, dashboard]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Percorso del gestore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[Solo se applicabile]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Inclusione e pregiudizio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[Modulo culturale obbligatorio]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Link per la prenotazione: [LMS / piattaforma di formazione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BENVENUTO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Felice di averti a bordo,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[Aggiungi una breve nota personale del responsabile delle assunzioni]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MAPPA DELLE PERSONE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La tua prima rete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Dovrebbero incontrarsi le prime 6-8 persone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Squadra centrale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[Team/area prodotto]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Responsabile delle assunzioni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Partner delle risorse umane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Onboarding dell'IT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Contatto di apprendimento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Compagno di squadra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Responsabile prodotto/operazioni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Operazioni persone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Sponsor esecutivo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Suggerimento: aggiungi le date della riunione direttamente sulla scheda di ogni persona dopo la conferma del programma.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La tua prima settimana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 [data]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Benvenuto con [manager]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Verifica identità + dispositivo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Introduzione alla squadra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 [data]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Incontra il partner delle risorse umane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Panoramica del ruolo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Sincronizzazione amico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Mer [data]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Panoramica del prodotto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Blocco formativo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Incontro fondamentale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Gio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Incontra le parti interessate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Procedura dettagliata del flusso di lavoro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Domande e risposte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Ven [data]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Rituale di squadra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Riepilogo dell'apprendimento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Check-in del direttore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La tua seconda settimana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Lun [data]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Approfondimento: [funzione]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Sessione di shadowing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Domande aperte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Mar [data]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Strumenti + dashboard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Incontra [parte interessata]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Contesto del progetto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Mer [data]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Revisione del processo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Incontro fondamentale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Sincronizzazione amico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Gio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Contesto del cliente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Conformità/politica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Compito pratico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Ven [data]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Rituale di squadra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Recupero degli allenamenti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Retro della seconda settimana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PREPARAZIONE PER IL PRIMO GIORNO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Offerta accettata → inizia l'onboarding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Coordina identità, hardware e formazione prima dell'arrivo di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Trigger: offri modifiche allo stato in ACCEPTED in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Identità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Formazione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Crea ID dipendente, e-mail, SSO, gruppi, profilo del libro paga.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Apri la richiesta ITSM, assegna il profilo dell'attrezzatura, la nave o il dispositivo di scena.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Prenota sessioni di orientamento, conformità, sicurezza e ruolo.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Riassegna gli elementi bloccati entro [T-2 giorni lavorativi].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LETTURE CONSIGLIATE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Contesto aziendale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Inizia con una serie di collegamenti breve e ad alto segnale.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Argomento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Cosa aggiungere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Collegamento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Informazioni su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[Introduzione aziendale/mission/modello operativo]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Strategia aziendale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[Documento strategico o registrazione collettiva]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Modi di lavorare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[Principi, rituali, norme comunicative]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Struttura organizzativa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[Rubrica delle persone/organigramma]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LETTURE CONSIGLIATE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Ruolo e contesto di prodotto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Mantieni l'attenzione su ciò di cui Employee ABC ha bisogno per il primo mese.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Argomento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Cosa aggiungere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Collegamento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Carta dei ruoli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[Aspettative di ruolo, primi obiettivi 30/60/90]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Panoramica del prodotto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[Documentazione principale del prodotto]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Metriche/cruscotti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[Scorecard primarie e definizioni]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Tabella di marcia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[Tabella di marcia attuale e cadenza di pianificazione]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LETTURE CONSIGLIATE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Politiche e concetti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Inserisci qui il materiale più approfondito in modo che il programma settimanale rimanga leggibile.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Risorsa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Perché è importante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Collegamento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Politica di sicurezza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[Accesso, trattamento dei dati, requisiti del dispositivo]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Conformità/privacy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[Obblighi dei dipendenti e cadenza delle revisioni]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Nota di lancio recente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[Lancio rilevante/aggiornamento del cliente]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Glossario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[Termini, acronimi, titolari]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