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Aan boord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 / Functie]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[Startmaand / jaar]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BELANGRIJKSTE MENSEN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Mensen om te ontmoeten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Volg de eerste gesprekken en waarom ze ertoe doen.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Naam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Doel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Opmerkingen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Aanwervingsmanager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[Rolcontext]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HR-partner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[Mensen ondersteunen]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Teammaatje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[Dagelijkse navigatie]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 / IAM-contactpersoon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[Toegang + hulpmiddelen]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Leercontact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[Trainingstraject]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Uitvoerend sponsor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[Strategiecontext]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eigenaar]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TRAININGEN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Belangrijke trainingen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Boek de benodigde sessies voordat Employee ABC begint.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Oriëntatie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[Welkomstdag / bedrijfsoriëntatie]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Beveiliging en privacy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[Vereist beleid + gegevensverwerking]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Rolinschakeling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[Tools, workflows, dashboards]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Managerpad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[Alleen indien van toepassing]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Inclusie en vooroordelen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[Verplichte cultuurmodule]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Boekingslink: [LMS / trainingsplatform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WELKOM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Ik ben blij je aan boord te hebben,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[Voeg een korte persoonlijke notitie van de rekruteringsmanager toe]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MENSEN KAART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Je eerste Active Motion-netwerk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De eerste 6-8 mensen Employee ABC zouden elkaar moeten ontmoeten.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Kernteam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[Team / productgebied]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Aanwervingsmanager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HR-partner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IT-onboarding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Leercontact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Teammaatje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Product-/ops-leider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Mensen op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[naam]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Uitvoerend sponsor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Tip: voeg vergaderdata direct toe aan elke persoonskaart nadat het schema is bevestigd.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Je eerste week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 [datum]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Welkom bij [beheerder]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Identiteits- en apparaatcontrole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Teamintroductie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di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Maak kennis met HR-partner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Roloverzicht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Buddy-synchronisatie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wo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Productoverzicht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Trainingsblok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Kern bijeenkomst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Do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Maak kennis met belanghebbenden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Workflow-overzicht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Vraag en antwoord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Vr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Teamritueel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Samenvatting leren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Inchecken door de manager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Je tweede week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 [datum]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Diepe duik: [functie]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Schaduwsessie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Open vragen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di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Tools + dashboards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Maak kennis met [belanghebbende]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Projectcontext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wo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Procesbeoordeling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Kern bijeenkomst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Buddy-synchronisatie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Do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Klantcontext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Naleving / beleid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Oefen taak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Vr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Teamritueel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Training inhaalslag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Week twee retro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DAG EEN KLAARHEID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Aanbod geaccepteerd → onboarding begint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Coördineer identiteit, hardware en training voordat Employee ABC arriveert.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Trigger: statuswijzigingen aanbieden in GEACCEPTEERD in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Identiteit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Opleiding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Maak een werknemers-ID, e-mail, SSO, groepen, salarisprofiel aan.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Open het ITSM-verzoek, wijs apparatuurprofiel, schip of podiumapparaat toe.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Reserveer oriëntatie-, compliance-, beveiligings- en rolsessies.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Escaleer geblokkeerde items binnen [T-2 werkdagen].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AANBEVOLEN LEZINGEN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Bedrijfscontext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Begin met een korte reeks verbindingen met een hoog signaal.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Onderwerp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Wat toe te voegen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Koppeling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Over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[Bedrijfsintro / missie / bedrijfsmodel]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Bedrijfsstrategie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[Strategiedocument of opname met alle handen]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Manieren van werken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[Principes, rituelen, communicatienormen]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Organisatiestructuur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[Personenlijst / organigram]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AANBEVOLEN LEZINGEN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Rol en productcontext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Houd dit gericht op wat de Employee ABC de eerste maand nodig heeft.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Onderwerp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Wat toe te voegen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Koppeling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Rol charter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[Rolverwachtingen, eerste 30/60/90 doelpunten]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Productoverzicht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[Kernproductdocumentatie]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Statistieken/dashboards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[Primaire scorekaarten en definities]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Routekaart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[Huidige routekaart en planningscadans]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AANBEVOLEN LEZINGEN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Beleid en concepten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Zet hier dieper materiaal neer zodat het weekplan leesbaar blijft.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Bron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Waarom het ertoe doet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Koppeling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Beveiligingsbeleid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[Toegang, gegevensverwerking, apparaatvereisten]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Naleving / privacy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[Verplichtingen van werknemers en beoordelingscadans]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Recente lanceringsnotitie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[Relevante lancering / klantupdate]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Woordenlijst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[Voorwaarden, acroniemen, eigenaren]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