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Integração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[Papel/Função]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[Início mês/ano]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PESSOAS CHAVE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Pessoas para conhecer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Acompanhe as primeiras conversas e por que elas são importantes.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Nome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Função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Objetivo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Notas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Gerente de contratação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[Contexto da função]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[Data/proprietário]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Parceiro de RH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[As pessoas apoiam]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[Data/proprietário]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Amigo de equipe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[Navegação diária]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[Data/proprietário]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Contato TI / IAM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[Acesso + ferramentas]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[Data/proprietário]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Contato de aprendizagem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[Caminho de treinamento]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[Data/proprietário]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Patrocinador executivo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[Contexto estratégico]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[Data/proprietário]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TREINAMENTOS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Treinamentos importantes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Reserve as sessões necessárias antes do início do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Orientação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[Dia de boas-vindas / orientação da empresa]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Segurança e privacidade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[Política obrigatória + tratamento de dados]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Habilitação de função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[Ferramentas, fluxos de trabalho, painéis]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Caminho do gerente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[Somente se aplicável]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Inclusão e preconceito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[Módulo de cultura obrigatório]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Link de reserva: [LMS / plataforma de treinamento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BEM-VINDO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Fico feliz em ter você a bordo,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[Adicione uma breve nota pessoal do gerente de contratação]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MAPA DE PESSOAS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Sua primeira rede 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As primeiras 6 a 8 pessoas que Employee ABC devem se reunir.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Equipe principal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[Equipe/área de produto]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Gerente de contratação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Parceiro de RH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Integração de TI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Contato de aprendizagem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Amigo de equipe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Líder de produto/operações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Operações de pessoas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[Nome]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Patrocinador executivo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Dica: adicione as datas das reuniões diretamente no cartão de cada pessoa após a confirmação do agendamento.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Sua primeira semana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Seg [data]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Bem-vindo com [gerente]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Verificação de identidade + dispositivo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Introdução da equipe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Terça [data]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Conheça o parceiro de RH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Visão geral da função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Sincronização de amigos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Quarta [data]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Visão geral do produto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Bloco de treinamento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Reunião principal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Qui [data]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Conheça as partes interessadas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Passo a passo do fluxo de trabalho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Perguntas e respostas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Sexta-feira [data]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Ritual de equipe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Recapitulação da aprendizagem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Check-in do gerente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Sua segunda semana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Seg [data]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Aprofundamento: [função]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Sessão de sombreamento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Perguntas abertas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Terça [data]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Ferramentas + painéis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Conheça [parte interessada]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Contexto do projeto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Quarta [data]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Revisão do processo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Reunião principal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Sincronização de amigos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Qui [data]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Contexto do cliente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Conformidade/política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Tarefa prática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Sexta-feira [data]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Ritual de equipe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Atualização de treinamento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Segunda semana retrô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PRONTIDÃO DE UM DIA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Oferta aceita → início da integração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Coordene identidade, hardware e treinamento antes da chegada do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Acionador: o status da oferta muda para ACEITO em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Identidade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Hardware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Treinamento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Crie ID de funcionário, email, SSO, grupos, perfil de folha de pagamento.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Abra a solicitação ITSM, atribua perfil de equipamento, navio ou dispositivo de estágio.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Reserve sessões de orientação, conformidade, segurança e funções.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Escalar itens bloqueados dentro de [T-2 dias úteis].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LEITURAS RECOMENDADAS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Contexto da empresa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Comece com um conjunto de links curto e de alto sinal.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Tópico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 que adicionar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Ligação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Sobre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[Introdução/missão/modelo operacional da empresa]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Estratégia da empresa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[Documento de estratégia ou gravação geral]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Formas de trabalhar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[Princípios, rituais, normas de comunicação]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Estrutura organizacional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[Diretório de pessoas/organograma]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LEITURAS RECOMENDADAS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Contexto da função e do produto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Mantenha o foco no que Employee ABC precisa para o primeiro mês.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Tópico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O que adicionar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Ligação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Carta de funções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[Expectativas de função, primeiros 30/60/90 gols]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Visão geral do produto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[Documentação principal do produto]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Métricas / painéis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[Scorecards primários e definições]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Roteiro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[Roteiro atual e cadência de planejamento]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LEITURAS RECOMENDADAS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Políticas e conceitos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Coloque material mais profundo aqui para que o plano semanal permaneça legível.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Recurso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Por que isso importa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Ligação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Política de segurança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[Acesso, tratamento de dados, requisitos do dispositivo]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Conformidade/privacidade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[Obrigações dos funcionários e cadência de revisão]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Nota de lançamento recente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[Lançamento relevante/atualização do cliente]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Glossário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[Termos, siglas, proprietários]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