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Onboarding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 / Funcție]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[Luna de început/an]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OAMENI CHEIE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Oameni de întâlnit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Urmăriți primele conversații și de ce contează.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Nume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Scop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Note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Manager de angajare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[Contextul rolului]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Partener HR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[Oamenii sprijină]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Prieten de echipă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[Navigație zilnică]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 IT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 + instrumente]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 de învățare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[Cale de antrenament]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Sponsor executiv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[Contextul strategiei]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proprietar]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ANTRENAMENTE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Antrenamente importante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Rezervați sesiunile necesare înainte de începerea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Orientare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[Ziua de bun venit / orientare către companie]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Securitate și confidențialitate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[Politica obligatorie + gestionarea datelor]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Activarea rolului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[Instrumente, fluxuri de lucru, tablouri de bord]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Calea managerului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[Numai dacă este cazul]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Incluziune și părtinire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[Modulul de cultură necesar]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Link de rezervare: [LMS / platforma de antrenament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Bine ati venit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Încântat să te am la bord,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[Adăugați o scurtă notă personală de la managerul de angajare]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HARTĂ OAMENILOR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Prima dvs. rețea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Primii 6-8 persoane Employee ABC ar trebui să se întâlnească.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Echipa de bază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[Echipă/zonă de produse]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Manager de angajare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Partener HR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integrarea IT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Contact de învățare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Prieten de echipă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Product / ops lead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Oamenii ops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[Nume]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Sponsor executiv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Sfat: adăugați datele întâlnirilor direct pe cardul fiecărei persoane după confirmarea programului.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Prima ta săptămână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Luni [data]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Bun venit cu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Verificare identitate + dispozitiv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Introducerea echipei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marți [data]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Faceți cunoștință cu partenerul HR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Prezentare generală a rolului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Sincronizarea prietenilor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miercuri [data]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Prezentare generală a produsului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Bloc de antrenament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Întâlnire de bază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joi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Faceți cunoștință cu părțile interesate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Detaliu flux de lucru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Întrebări și răspunsuri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vineri [data]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Ritualul echipei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Recapitulare a învățării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Înregistrarea managerului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A doua săptămână a ta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Luni [data]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Scufundare adâncă: [funcție]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Sesiune de umbrire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Întrebări deschise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marți [data]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Instrumente + tablouri de bord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Faceți cunoștință cu [părțile interesate]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Contextul proiectului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miercuri [data]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Revizuirea procesului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Întâlnire de bază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Sincronizarea prietenilor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joi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Contextul clientului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Conformitate/politică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Sarcina de practică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vineri [data]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Ritualul echipei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Recuperarea antrenamentului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Săptămâna a doua retro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PREGĂTIREA ÎN-UNA ZI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Oferta acceptată → începe integrarea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Coordonați identitatea, hardware-ul și formarea înainte de sosirea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Declanșator: oferă modificări de stare la ACCEPTED în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Identitatea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Antrenamentul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Creați ID de angajat, e-mail, SSO, grupuri, profil de salarizare.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Deschideți cererea ITSM, atribuiți profilul echipamentului, dispozitivul de navă sau de scenă.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Rezervați sesiuni de orientare, conformitate, securitate și rol.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Creșteți articolele blocate în [T-2 zile lucrătoare].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CITURI RECOMANDATE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Contextul companiei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Începeți cu un set scurt de legături cu semnal ridicat.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Subiect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Ce să adaugi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Despre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[Introducerea companiei / misiune / model de operare]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Strategia companiei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 de strategie sau înregistrare cu toate mâinile]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Modalitati de lucru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[Principii, ritualuri, norme de comunicare]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Structura organizației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[Directorul de persoane/organigrama]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CITURI RECOMANDATE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Rolul și contextul produsului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Păstrați acest lucru concentrat pe ceea ce are nevoie Employee ABC pentru prima lună.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Subiect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Ce să adaugi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Carta rolurilor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[Așteptări de rol, primele 30/60/90 de obiective]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Prezentare generală a produsului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[Documentația de bază a produsului]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Metrici / tablouri de bord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[File de punctaj primare și definiții]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Foaia de parcurs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[Foaia de parcurs actuală și cadența de planificare]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CITURI RECOMANDATE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Politici și concepte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Pune aici material mai profund, astfel încât planul săptămânal să rămână lizibil.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resursă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De ce contează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Politica de securitate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[Acces, manipulare date, cerințe pentru dispozitiv]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Conformitate / confidențialitate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[Obligațiile angajaților și cadența de revizuire]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Notă de lansare recentă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[Lansare relevantă/actualizare client]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Glosar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[Termeni, acronime, proprietari]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