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حل التذاكر بشكل مستقل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تعمل أتمتة التذاكر على حل طلبات تكنولوجيا المعلومات الروتينية وتتجاهل الاستثناءات فقط.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بتصنيف التذاكر، واسترداد سياق المستخدم والجهاز، وتنفيذ الإجراءات الآمنة، والتحقق من النتائج، والتصعيد مع سجل التحقيق عند الحاجة إلى الحكم البشري.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الفرز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تحقيق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القانون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التحقق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القيادة لأتمتة تكنولوجيا المعلومات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الفرز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مصنف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المعرفة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متطابق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العمل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تم التحقق منه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التصعيد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حزمة إجراءات تكنولوجيا المعلومات جاهزة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تفصل حلقة تكنولوجيا المعلومات النظيفة بين الأتمتة الآمنة والعمل الذي يحتاج إلى الحكم.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الفرز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النية، الإلحاح، المستخدم،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الأصول، والخدمة هي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تم تحديدها.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تحقيق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المعرفة، التذاكر الماضية،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الهوية والجهاز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يتم فحص سجلات الخدمة.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العزم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يتم تنفيذ الإجراءات الآمنة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والتحقق من النتيجة.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التصعيد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تنتقل الحالات المعقدة إلى الإنسان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مع السياق الكامل.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الناتج عبارة عن حزمة إجراءات تكنولوجيا معلومات تم التحقق منها مع المالك والأدلة والخطوة التالية.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الأدلة الفنية وراء كل قرار يتعلق بتكنولوجيا المعلومات.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التذكرة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النية، القناة، الإلحاح، المستخدم المتأثر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 هو المطلوب؟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الهوية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الدور، الأذونات، المجموعات، حالة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يجوز هذا الإجراء؟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الأصول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الجهاز، البرمجيات، الصحة، الملكية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 هو النظام المتأثر؟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المعرفة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كيلوبايت، الإصلاحات السابقة، السياسة، المشكلات المعروفة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ما العمل؟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النتيجة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التحقق، الملاحظات، الحالة، تحديث المستخدم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تم حلها؟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الإجراءات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تحدد المخاطرة والثقة ما إذا كان سيتم حل العمل أو تكليفه أو تصعيده.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الحل التلقائي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مشكلة معروفة في التحقق الآمن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الإصلاح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تصرف الوكيل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إسناد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المالك أو فريق الخدمة المعروف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مطلوب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قائمة انتظار تكنولوجيا المعلومات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التصعيد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أمن أو انقطاع أو VIP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الفشل المتكرر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فريق متخصص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يحافظ التوجيه الواضح على سلامة عمل تكنولوجيا المعلومات بسرعة مع منح المتخصصين سياقًا أفضل.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إجراءات تكنولوجيا المعلومات للمستجيبين السياق اللازم للتحرك على الفور.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إجراءات تكنولوجيا المعلومات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مختصر التذكرة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المستخدم والخدمة والمسألة والأولوية والأعمال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السياق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التحقيق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اكتملت التحقيقات، وتم جمع الأدلة، ويرجح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السبب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تاريخ العمل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الخطوات التي تمت تجربتها والنتيجة والتحقق و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حالة التراجع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التسليم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الإجراء التالي الموصى به والمالك واتفاقية مستوى الخدمة والمستخدم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الرسالة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عدسة الرد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الخطوة التالية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يمكنك التوسع من سير عمل واحد لتكنولوجيا المعلومات إلى التحكم المستمر في الخدمة.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ITSM، الهوية، نقطة النهاية،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العلم، والدردشة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تصنيف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النية، الخدمة، التأثير،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الإلحاح، والأهلية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العزم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الإجراءات، التحقق،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التحديثات والإغلاق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تحسين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الانحراف، الاستبانة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المعدل، CSAT، والتوجيه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الدقة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دقة أسرع، وحجم قائمة انتظار أقل، وعمليات تسليم متخصصة أكثر نظافة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