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RÉSOLUTION AUTONOME DES BILLETS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L'automatisation des tickets résout les demandes informatiques de routine et ne transmet que les exceptions.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classent les tickets, récupèrent le contexte des utilisateurs et des appareils, exécutent des actions sécurisées, vérifient les résultats et transmettent l'historique de l'enquête lorsqu'un jugement humain est nécessaire.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informatique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Enquêter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informatique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Loi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informatique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Vérifier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informatique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d'automatisation informatique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Classé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Connaissance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Correspondant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Actions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Vérifié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Escalade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Pack d'action informatique prêt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FLUX DE TRAVAIL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Une boucle informatique propre sépare l'automatisation sécurisée du travail qui nécessite du jugement.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Intention, urgence, utilisateur,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l'actif et le service sont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identifié.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Enquêter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Connaissances, tickets passés,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identité, appareil 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dossiers de service sont vérifiés.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Résoudre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actions sécurisées sont exécutées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le résultat est vérifié.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Escalader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cas complexes se déplacent vers les humains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avec un contexte complet.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résultat est un paquet d'actions informatiques vérifié avec le propriétaire, les preuves et l'étape suivante.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CARTE DES PREUVES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agents surveillent les preuves techniques derrière chaque décision informatique.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Preuves surveillées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Question décisionnelle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Billet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intention, canal, urgence, utilisateur concerné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 demande-t-on 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Identité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rôle, autorisations, groupes, statut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Cette action peut-elle être autorisée 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Actif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appareil, logiciel, santé, propriété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Quel système est concerné 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Connaissance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Ko, correctifs antérieurs, stratégie, problèmes connus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Qu'est-ce qui devrait fonctionner 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Résultat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vérification, notes, statut, mise à jour de l'utilisateur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Est-ce résolu 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Actions filtrées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risque et la confiance déterminent si le travail est résolu, assigné ou intensifié.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Résolution automatique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Problème connu avec le coffre-fort vérifié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correctif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de l'agent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Attribuer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Propriétaire ou équipe de service connue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requis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File d'attente informatique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Escalader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Sécurité, panne, VIP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échec répété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Équipe spécialisée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routage clair garantit un travail informatique sûr et rapide tout en offrant aux spécialistes un meilleur contexte.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 D'ACTIONS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pack d'action informatique donne aux intervenants le contexte nécessaire pour agir immédiatement.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Pack d'actions informatiques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Présentation du billet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Utilisateur, service, problème, priorité et activité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contexte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Enquête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Vérifications effectuées, preuves rassemblées et probablement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cause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Historique des actions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Étapes tentées, résultat, vérification et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état de restauration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Transfert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suivante recommandée, propriétaire, SLA et utilisateur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message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Objectif répondeur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Connu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Nommé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Lié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Étape suivante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Passez d'un flux de travail informatique unique à un contrôle continu des services.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Connecter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identité, endpoint,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connaissances et chat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Classer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Intention, service, impact,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urgence et éligibilité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Résoudre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Actions, vérification,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mises à jour et fermeture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Améliorer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Déviation, résolution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taux, CSAT et routage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précision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résolution plus rapide, volume de file d'attente réduit et transferts de spécialistes plus propres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