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רזולוציית כרטיסים אוטונומית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של כרטיסים פותרת בקשות IT שגרתיות ומעבירה רק את החריגים.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מסווגים כרטיסים, מאחזרים את ההקשר של המשתמש והמכשיר, מבצעים פעולות בטוחות, מאמתים תוצאות ומסלימים עם היסטוריית חקירות כאשר יש צורך בשיפוט אנושי.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טריאז'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חקור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מעשה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אמת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הטייס של אוטומציה של IT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טריאז'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מסווג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ידע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תואם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פעולה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מאומת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ערכת פעולה של IT מוכנה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לולאת IT נקייה מפרידה בין אוטומציה בטוחה לעבודה הדורשת שיפוט.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טריאז'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כוונה, דחיפות, משתמש,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נכס, ושירות הם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מזוהה.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חקור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ידע, כרטיסים בעבר,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זהות, מכשיר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רשומות שירות נבדקות.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פתרון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פעולות בטוחות מבוצעות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והתוצאה מאומתת.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מקרים מורכבים עוברים לבני אדם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עם ההקשר המלא.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פעולה מאומתת של IT עם הבעלים, הוכחות והשלב הבא.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הראיות הטכניות מאחורי כל החלטת IT.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כרטיס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כוונה, ערוץ, דחיפות, משתמש מושפע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מה מבקשים?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זהות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תפקיד, הרשאות, קבוצות, סטטוס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ניתן לאפשר את הפעולה הזו?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נכס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מכשיר, תוכנה, בריאות, בעלות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איזו מערכת מושפעת?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ידע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תיקונים קודמים, מדיניות, בעיות ידועות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מה אמור לעבוד?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תוצאה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אימות, הערות, סטטוס, עדכון משתמש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זה נפתר?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פעולות מסוננות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סיכון וביטחון קובעים אם העבודה נפתרת, מוקצית או מסלימה.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פתרון אוטומטי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בעיה ידועה עם בטוח מאומת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תיקון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פעולת סוכן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הקצה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בעלים או צוות שירות ידועים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נדרש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תור IT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הסלמה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אבטחה, הפסקה, VIP,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כישלון חוזר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צוות מומחים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ברור שומר על בטוחה של עבודת IT מהירה תוך מתן הקשר טוב יותר למומחים.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פעולה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ערכת הפעולה של ה-IT מעניקה למשיבים את ההקשר הדרוש כדי לעבור באופן מיידי.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ערכת פעולה של IT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תקציר כרטיס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משתמש, שירות, בעיה, עדיפות ועסק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הקשר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חקירה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בדיקות הושלמו, ראיות נאספו וסביר להניח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סיבה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היסטוריית פעולות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ניסיון שלבים, תוצאה, אימות ו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מצב החזרה לאחור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מסירה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הפעולה הבאה המומלצת, בעלים, SLA ומשתמש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הודעה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מגיב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השלב הבא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מזרימת עבודה אחת של IT לבקרת שירות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זהות, נקודת קצה,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ידע, וצ'אט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סיווג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כוונה, שירות, השפעה,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דחיפות, וזכאות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פתרון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פעולות, אימות,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עדכונים, וסגירה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שפר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סטייה, רזולוציה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שיעור, CSAT וניתוב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דיוק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רזולוציה מהירה יותר, נפח תור נמוך יותר והעברת מומחים נקייה יותר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