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AUTONOME TICKETRESOLUTIE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Ticketautomatisering lost routinematige IT-verzoeken op en neemt alleen de uitzonderingen over.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classificeren tickets, halen gebruikers- en apparaatcontext op, voeren veilige acties uit, verifiëren resultaten en escaleren met de onderzoeksgeschiedenis wanneer menselijk oordeel nodig is.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Onderzoek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Wet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Controleer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IT-lens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voor IT-automatisering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Geclassificeerd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Kennis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Komt overeen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Actie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Geverifieerd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Escalatie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IT-actiepakket gereed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IT-lus scheidt veilige automatisering van werk dat beoordeling vereist.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Intentie, urgentie, gebruiker,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activa en service zijn dat wel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geïdentificeerd.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Onderzoek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Kennis, kaartjes uit het verleden,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identiteit, apparaat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dienstgegevens worden gecontroleerd.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Oplossen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 worden veilige acties uitgevoerd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de uitkomst wordt geverifieerd.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Escaleren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Complexe gevallen verplaatsen zich naar mensen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 volledige context.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een geverifieerd IT-actiepakket met eigenaar, bewijsmateriaal en volgende stap.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monitoren het technische bewijs achter elke IT-beslissing.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Ticket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intentie, kanaal, urgentie, betrokken gebruiker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wordt er gevraagd?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Identiteit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rol, rechten, groepen, MFA-status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 deze actie worden toegestaan?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Activa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apparaat, software, gezondheid, eigendom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Welk systeem is getroffen?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Kennis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eerdere oplossingen, beleid, bekende problemen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Wat zou moeten werken?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Resultaat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verificatie, notities, status, gebruikersupdate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opgelost?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acties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Risico en vertrouwen bepalen of het werk wordt opgelost, toegewezen of geëscaleerd.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 oplossen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Bekend probleem met kluis geverifieerd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opgelost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Agentactie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Toewijzen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Bekende eigenaar of serviceteam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vereist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IT-wachtrij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Beveiliging, storing, VIP of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herhaalde mislukking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Specialistenteam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Duidelijke routing zorgt ervoor dat veilig IT-werk snel verloopt en dat specialisten een betere context krijgen.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ACTIEPAKKET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IT-actiepakket geeft hulpverleners de context die nodig is om onmiddellijk actie te ondernemen.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IT-actiepakket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Ticketoverzicht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Gebruiker, service, probleem, prioriteit en bedrijf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Onderzoek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voltooid, bewijsmateriaal verzameld en waarschijnlijk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oorzaak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Actiegeschiedenis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Geprobeerde stappen, resultaat, verificatie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terugdraaistatus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Overdracht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Aanbevolen volgende actie, eigenaar, SLA en gebruiker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bericht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Responderlens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Volgende stap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één IT-workflow naar continue servicecontrole.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identiteit, eindpunt,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kennis en chatten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Classificeren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Intentie, service, impact,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urgentie en geschiktheid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Oplossen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Acties, verificatie,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updates en afsluiting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Verbeteren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Afbuiging, resolutie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tarief, CSAT en routering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nauwkeurigheid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snellere resolutie, lager wachtrijvolume en schonere overdracht door specialisten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IT-automatisering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