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AUTONOMICZNE ROZWIĄZANIE BILETÓW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Automatyzacja zgłoszeń rozwiązuje rutynowe żądania IT i przekazuje tylko wyjątki.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klasyfikują zgłoszenia, pobierają kontekst użytkownika i urządzenia, wykonują bezpieczne działania, weryfikują wyniki i eskalują na podstawie historii dochodzenia, gdy potrzebna jest ludzka ocena.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Segregacja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Zbadaj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Ustawa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Sprawdź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Obiektyw IT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automatyzacji IT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Segregacja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Tajne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Wiedza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Dopasowane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Akcja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Zweryfikowano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Pakiet działań IT gotowy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Czysta pętla IT oddziela bezpieczną automatyzację od pracy wymagającej oceny.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Segregacja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Zamiar, pilność, użytkownik,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aktywa i usługi są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zidentyfikowane.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Zbadaj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Wiedza, bilety z przeszłości,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tożsamość, urządzenie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sprawdzane są zapisy serwisowe.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Rozwiąż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Wykonywane są bezpieczne akcje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, a wynik jest weryfikowany.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Eskalacja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Skomplikowane przypadki przenoszą się na ludzi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 pełnym kontekstem.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Wynikiem jest zweryfikowany pakiet działań IT zawierający właściciela, dowody i kolejny krok.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techniczne stojące za każdą decyzją IT.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Bilet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zamiar, kanał, pilność, użytkownik, którego to dotyczy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 co się prosi?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Tożsamość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rola, uprawnienia, grupy, status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takie działanie jest dozwolone?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Zasób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urządzenie, oprogramowanie, stan zdrowia, własność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Jakiego systemu dotyczy problem?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Wiedza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wcześniejsze poprawki, zasady, znane problemy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 powinno działać?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Wynik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weryfikacja, notatki, status, aktualizacja użytkownika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problem został rozwiązany?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akcje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Ryzyko i pewność określają, czy praca zostanie rozwiązana, przydzielona czy eskalowana.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Automatyczne rozstrzyganie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Znany problem z bezpiecznym zweryfikowaniem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poprawka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Akcja agenta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Przypisz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Znany właściciel lub zespół serwisowy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wymagane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Kolejka IT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Eskalacja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Bezpieczeństwo, awaria, VIP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powtarzająca się awaria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Zespół specjalistyczny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Przejrzysty routing zapewnia szybką i bezpieczną pracę IT, zapewniając jednocześnie specjalistom lepszy kontekst.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AKCJI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działań IT zapewnia ratownikom kontekst niezbędny do natychmiastowego działania.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akcji IT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Informacje o biletach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Użytkownik, usługa, problem, priorytet i biznes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kontekst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Dochodzenie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Kontrole zakończone, zebrane dowody i prawdopodobne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przyczyna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Historia akcji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Podjęte kroki, wynik, weryfikacja i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stan wycofania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Przekazanie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Zalecane następne działanie, właściciel, umowa SLA i użytkownik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wiadomość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Soczewka reagująca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Następny krok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jednego przepływu pracy IT do ciągłej kontroli usług.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tożsamość, punkt końcowy,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wiedza i czat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Klasyfikuj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Zamiar, usługa, wpływ,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pilność i kwalifikowalność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Rozwiąż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Działania, weryfikacja,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aktualizacje i zamknięcie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Popraw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Ugięcie, rozdzielczość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szybkość, CSAT i routing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dokładność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szybsza rozdzielczość, mniejsza liczba kolejek i czystsze przekazywanie zadań specjalistom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IT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