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44827F-6DF8-4354-8780-074F11553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0C4872F-A685-4991-A1AC-2795F60E2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713373F-FB96-426C-A087-BB4B08A8C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U T O N O M O U S   T I C K E T   R E S O L U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653A99D-0E87-4D01-A55D-3DFC55F7A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Ticket automation resolves routine IT requests and hands off only the exceptions.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E801D3-766F-4C56-B383-56996FEBB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classify tickets, retrieve user and device context, execute safe actions, verify outcomes, and escalate with investigation history when human judgment is needed.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BF8C274-D9A2-4CEF-A7FA-3A97F57A1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BF23048-20C6-4B93-A99A-7B2C6CB59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8691CFA-7978-4B54-AE1B-F88D04418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05DFE99-153E-4FF3-9843-2BD73CA3F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4913211-A113-42A3-864B-F3A4DA181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8CF675E-CA5A-45F0-9D41-279D89418C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7F6B99-34A3-4A3D-80B8-55B1E21DE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E248A8-383D-41D6-B6A4-9806F12B4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E4A146-74D1-4ECE-A45D-317002395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F267731-DB70-4DC5-8738-949B2AF86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4BD999-327D-4D5A-B0C2-2980F41CA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 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5B20EF1-B444-416A-BEB8-DA596B170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132085D-7BBF-4E0E-B442-C7787C90B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6EC0049-C2EA-46A2-91E1-2ACB8168E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D8533E7-C857-4B6A-B4F0-75E9E2F12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945FE32-1008-4E7B-9131-8CB970723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Knowledge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420DF78-DA2F-40D5-8FA8-571D16EA1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Matched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C5055E-29B0-42A9-AFFF-E1A21C7C6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AE4C035-E5E4-4A1A-9946-317346B77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B9CF5D1-63E1-4F56-AE9B-095B759BC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03B0C38-3F12-41E3-9DA7-79C0A8DB4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0C94F19-1EE1-422E-9D7D-99619E5B5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EF48123-2449-431D-9E43-AAF48467D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1C70527-90A3-43F3-9123-79153DA18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857750"/>
            <a:ext cx="2266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22BBC43-8224-4CD0-A714-13E952168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933950"/>
            <a:ext cx="20383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4D6D825-771C-465B-BF5C-FC44A0244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234D090-F22C-49B7-86E9-B1C71AD39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F7EA80A-ACF0-44C2-BC14-225A269C9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647481402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C30BBB-BD1A-4605-99BB-85F8F9A22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FF7EEC1-B54A-4FCA-91AD-0AC33BF32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9968D5BF-6B20-4DDA-8025-20335CE9C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B90B4D-0E98-4CE2-A194-6195EC60E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IT loop separates safe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28C4C25-03A3-4AFC-B48D-3ED6416E1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BF9648-AC11-4FCF-A653-5DB0ED8A5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A47436-7138-401A-88F5-3BFEA7F89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1C3393-A219-4A59-8DC0-5CBE92454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6C59890-574A-4FA4-B820-F9F91D8AE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urgency, user,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asset, and service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identified.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8B342B5-DC97-440B-8C37-D104D0B69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CBAF5A-E8FA-4489-AA63-3BA0FF65B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29FC6A8-D994-468C-BE3F-E738C805A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90C7BA5-D2D5-4E42-9F09-D0BA0AA05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776CD5-76BC-4F55-9BD7-EBBCAD90C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FD35882-02C1-44E7-815D-C5830FC77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BA4F48A-4EF0-4A79-A941-3C6ECB160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Knowledge, past tickets,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identity, device,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service records are checked.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ABB80F6-0372-4157-9D42-61D8D4A32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B3F3B7F-3B4B-4D10-A9CF-188B52FB0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8ED00ED-3274-47EC-94EC-61076FD47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7E07DE9-0DDA-4D01-8AB7-EB8BD6AF32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E556574-B1AA-458A-A8DC-F424AB7BA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D829D4-5E06-4DCE-9084-FF714B8B2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Resolve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886F115-3147-43BF-88D9-CE78CC23C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Safe actions are executed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the outcome is verified.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FA3EDAC-A262-4902-99AD-30C2DF6EE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98D60E1-1FFA-4230-BFB0-3E0E6E4AB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9D15CDA-9FF1-4CD4-BA6E-1C6934BA7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5EC9D1-807C-4A4C-9084-2380A5F97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58FF7CB-30F9-4026-B1B5-167DC6433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01BB10B-B47E-4073-A516-6934F0E93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Escalate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F8C574C-94A9-47BD-8EDA-522082BC4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Complex cases move to humans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with full context.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0787EB8-25EA-40A1-BD13-A687B508C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verified IT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10819A2-BCF5-4912-847C-F3A8C9CAA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2F4F5A5-E0E9-45D8-B690-FB918B618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4338CBD-2207-47F1-AAA4-90FBAF051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63076252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AA8CD43-3784-4B25-A723-8986F759E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3A905FEA-2D9A-4CAC-BB9B-93D3F468C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BA3F67E-1915-4B2D-BC14-88ACC38E8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1179347-DD23-41F1-81AE-6C9739011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technical evidence behind each IT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F5462D-2296-40DB-A952-1DCF177E2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E128C44-FD26-4919-8524-A2D16F7F7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B818F80-17C4-4F76-A90B-91ED8601C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51DC9AD-ACAD-4C31-88F4-8141445FB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86CB6B-89B1-4531-BF86-2D69762C4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C6CC1B-E291-4CF5-979E-061D8FDC8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channel, urgency, affected user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2050ABD-55E3-43BE-966C-D343814B8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E1ADD2-0047-4539-81B3-0EBEC8914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is being requested?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76A24E-FD4A-4EDA-AE5A-C8FFCF712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9A1C0DB-7125-441D-8DD4-CBDF78583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8D7111B-0A9E-40A9-8C78-ECFE12997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role, permissions, groups, MFA status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3D549B-1C3D-43B3-AE20-4E167A936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C4D45F3-61F8-4AE5-9D7D-3A3CE025E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this action be allowed?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2C93F91-7756-49CC-A32E-BEC29C0A9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A82D6E1-24AA-43BE-B18C-03FC71324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Asset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319242-1CAD-41E6-A5E0-7850AE31A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device, software, health, ownership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7EFCC66-B78A-42BA-BC01-60F0B7AC8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FC5F5A-ACE9-420A-8F95-38A9A0F4C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system is affected?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F9E1033-4261-4812-8B56-0EFA636C0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C9F9F29-A9EF-498D-BE63-86F72ECEC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Knowledge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A7100DC-C51B-496A-91C3-EBA5F13F5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past fixes, policy, known issues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40E102C-67A1-4B76-84F5-FF5991DCB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0C3DF27-075C-45FE-A204-9D0366E32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What should work?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4DCA93C-4E7C-444D-B958-E5456FFA6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E7FA108-E91D-4977-8479-8C273C4A2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Outcome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1DB8D13-ADF6-4F92-B4FF-09598D089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verification, notes, status, user update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C218FFF-0D35-4A3F-85DE-077B1CDDC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379F1A6-77A0-4108-BA3E-FD1D76055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resolved?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7064C03-C545-48CC-8D88-57A846FFE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FCC72E0-B9B9-46D2-93D6-8C8BD474B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B0440D8-2B57-4F56-A9E5-2235902E8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31EBB9B-F335-48E4-8DE9-9BEF5000F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D3502E9-A038-4BCA-B064-9B48C7F4A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563940916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A00E438-D8A7-4340-B587-50E71839E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95560632-EB1A-40A5-A57B-FA408421A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D703E4FE-4914-4F34-AFEA-B13630C71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AC32BA-65C5-4208-BA73-6360E92468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Risk and confidence determine whether work is resolved, assigned,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CA1CD70-6BF1-4C64-9AE1-F88060C7E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47E90D1-C470-48E7-AA19-3B480633C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Auto-resolve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55F98B-ED23-449F-926C-E0A4182C8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Known issue with safe verified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fix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FB86909-7358-487A-9C5C-957C1D131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060358-F278-420F-AE57-5631B9A16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63E2724-39F8-40FE-8CE9-091116FAD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 action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0F8FF0-0E2D-4029-8F1A-F4B07A744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F0F5CDE-9FE0-4FB0-891B-3E9A378B6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Assign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BCD917-A06B-4732-97CB-0DACD35DD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Known owner or service team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ACD4D60-EA01-4D50-A8A9-CBE4FF184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ECE449E-1BBB-4AAD-818D-43D79D72D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758695-58B7-4775-8316-139639B20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queue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897EFF-4B27-4A67-819C-4257B9722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7E0F494-4547-4F33-9F4B-D9B676F2A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563A833-23FF-4C0B-A46E-2B9C4E805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Security, outage, VIP,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repeated failure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C8DE77B-99BD-4601-A5F3-653AD9BF9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FD77AD4-D2F4-471F-A822-342CDD6CD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CBEF77-DE7B-4DD1-A19A-64CA57AF4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Specialist team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B04AAA-9979-42C5-BBAA-1B5FD70F4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562600"/>
            <a:ext cx="857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keeps safe IT work fast while giving specialists better context.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9F16B8C-8BBC-4614-BAC2-1FFB2280C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8AD1E00-4934-4E1C-A368-21965A186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E5A231C-AFD9-4150-9759-9F135B652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10683941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86F9BA0-2B26-4C03-BC1F-D8C37241D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07AA4D1-8924-4602-BA5E-6ABAF0A38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1FBD221-AB15-44AD-8C25-9E44EC150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6AC925-07FB-4D27-921D-C10687A15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IT action pack gives responders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7D3ECEC-60AF-4879-AB7D-1DD008C3E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245E325-A85A-4DE6-8BA6-F45CB8C0B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4DD7F5-E391-4696-9BC3-E9CEFCD76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5F97A5E-A899-43B8-805B-467EFC5E1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 brief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9BBA5DC-F773-4977-B7FD-970D0E649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User, service, issue, priority, and business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AD09BE9-A971-4571-B24B-C44D77FA7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BAEBB3A-081B-4E78-935A-32E7A319D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57FDAA-8776-44C9-9993-194A68B6D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Checks completed, evidence gathered, and likely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5A1A3C0-8EB3-40F0-8396-C0741F7E4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A1ED3A9-87AA-4BAB-9C96-CD1AB7E37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history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4553108-4232-420C-AF81-C65A113FE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Steps attempted, result, verification,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rollback state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2644642-2962-4E61-8F6F-105B44932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0AEBD17-1E8F-445F-91D4-F60D3095B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Handoff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5ADD655-CC8E-4057-9AFD-E1C1C58A7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Recommended next action, owner, SLA, and user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message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95C2BAD-9D30-4585-B639-642D725C3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0E1C381-AA71-44AF-8198-F66A39B83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6688098-6BAF-4AA6-940D-17AA5700D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B2CC405-723D-4EB6-96BB-744019C39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F4C4255-D945-4BD3-9499-E788F0103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137FEF2-B16B-4320-A593-583E19F9D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D369FB2-9257-47A0-8691-36CEA256C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B93B0C5-AEC7-4134-A549-0FD2DB463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A3074BD-0B72-4195-8D4C-667A54021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CE454EE-2F16-43FF-B029-15477C471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F9F446A-A52F-4896-8B98-7DB88AB9F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E552F30-1F3C-4803-8E6E-7B291CA03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8CA0109-9586-4B63-96CC-44725D34B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4E7C8E6-EA30-42CA-8C22-DF9FC4262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E18C7EC-C28A-4E84-80D6-A671C2A49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CA9D8BE-72A1-4E9F-9F5A-61C5F5C81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18FBD0F-1760-41FA-94C1-B11C7696E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6579562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D8A8412-D928-4808-BD7C-CC08DAF1D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8D4802D5-D0B6-464D-9532-B0E3D2E79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C7561C0-07D1-45D0-889F-B0A60B151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4C97363-2D65-417C-832D-29B7B10E7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IT workflow to continuous service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515B84-3BB3-48B7-A4E5-02FEA3830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882A94-EABF-4B4B-86B5-576CA3737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E36C27-EC34-497D-98B0-7FB7B36F5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57BA20-F277-4F45-8DF4-F2B09742C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27B3B8-FC5E-48BD-8BA9-CDBB068C3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identity, endpoint,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knowledge, and chat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25976AC-7D74-4CE5-BF9F-AD70A145C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EC33AD-6FDE-496B-93DD-BF0E4284B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0216A11-8D34-4D6A-A574-B01613A41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D2878C-847E-41AE-ACA8-765077784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6057C10-0E62-4CA8-A6CD-CDA3440AD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Classify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7B3FA6-D24C-4202-A0F2-487AE108A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service, impact,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urgency, and eligibility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3B8568-09FF-4258-B439-DDCEBF0409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BAD890E-D327-4AE4-B32A-8D89FABDB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58962CE-660B-4F26-98E0-61446E8E9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ED5DCC0-AD98-4194-B58C-36122249E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DB33AD6-6F7C-48EA-9A3C-3FF41BEE1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Resolve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B6A1564-5159-48E5-B36B-5DA5DA3B9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Actions, verification,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updates, and closure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4B2E07E-2BFD-4F64-BD05-BC801B24E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FCFEBFD-9E0E-4CED-B8C2-B18F660A3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341C8F4-B5DD-4011-8DC8-11EDE7727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1275A19-B52F-44B9-B127-61BC7E3FF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CE5D51F-D2DE-4BF6-9CCD-51E3A48DB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Improve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AAD6B71-B4C5-4E94-A177-A00A09BAA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Deflection, resolution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rate, CSAT, and routing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accuracy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2B4C449-3107-43DB-9D8F-00C9AFDF0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0D35E80-A8C2-4A17-94CC-FEF607E3E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faster resolution, lower queue volume, and cleaner specialist handoffs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6049377-D870-4A3E-A5F0-B6464A180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CD09C20-6A8F-47A2-A556-BBC587204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0A7BAA9-2534-44C3-B55B-84BD47BDD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