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RESOLUÇÃO AUTÔNOMA DE BILHETES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tickets resolve solicitações rotineiras de TI e elimina apenas as exceções.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classificam os tickets, recuperam o contexto do usuário e do dispositivo, executam ações seguras, verificam os resultados e escalam com o histórico de investigação quando o julgamento humano é necessário.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Triagem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Investigar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Verificar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 de TI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Triagem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Classificado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Conhecimento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Correspondente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Ação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Verificado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Pacote de ações de TI pronto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ciclo de TI limpo separa a automação segura do trabalho que precisa de julgamento.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Triagem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Intenção, urgência, usuário,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ativo e serviço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identificado.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Investigar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Conhecimento, tickets anteriores,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identidade, dispositivo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registros de serviço são verificados.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Resolver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Ações seguras são executadas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o resultado é verificado.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Casos complexos passam para humanos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 contexto completo.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ação de TI verificado com proprietário, evidências e próxima etapa.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técnicas por trás de cada decisão de TI.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Ingresso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intenção, canal, urgência, usuário afetado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está sendo solicitado?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Identidade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função, permissões, grupos, status de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Esta ação pode ser permitida?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Ativo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dispositivo, software, saúde, propriedade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Qual sistema é afetado?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Conhecimento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correções anteriores, política, problemas conhecidos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 que deve funcionar?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verificação, notas, status, atualização do usuário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Está resolvido?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risco e a confiança determinam se o trabalho será resolvido, atribuído ou escalado.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Resolução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conhecido com segurança verificada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correção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do agente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Atribuir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 ou equipe de serviço conhecido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obrigatório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Fila de TI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Segurança, interrupção, VIP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falha repetida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Equipe especializada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claro mantém o trabalho de TI seguro e rápido, ao mesmo tempo que fornece melhor contexto aos especialistas.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AÇÃO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ações de TI fornece aos respondentes o contexto necessário para agir imediatamente.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ações de TI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do ingresso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Usuário, serviço, problema, prioridade e negócio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Investigação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Verificações concluídas, evidências coletadas e provavelmente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causa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Histórico de ações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Etapas tentadas, resultado, verificação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 de reversão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Transferência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Próxima ação recomendada, proprietário, SLA e usuário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mensagem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 resposta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Próximo passo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de TI para controle de serviço contínuo.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identidade, endpoint,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conhecimento e bate-papo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Classificar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Intenção, serviço, impacto,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urgência e elegibilidade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Resolver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Ações, verificação,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atualizações e encerramento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Melhorar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Deflexão, resolução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taxa, CSAT e roteamento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precisão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resolução mais rápida, menor volume de fila e transferências de especialistas mais limpas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