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a3c70f920b454997" /><Relationship Type="http://schemas.openxmlformats.org/officeDocument/2006/relationships/extended-properties" Target="/docProps/app.xml" Id="Rb8cb9834150d42ed" /><Relationship Type="http://schemas.openxmlformats.org/officeDocument/2006/relationships/officeDocument" Target="/ppt/presentation.xml" Id="Reaa87e9409f34a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a78ea2ceef4db0"/>
  </p:sldMasterIdLst>
  <p:notesMasterIdLst>
    <p:notesMasterId xmlns:r="http://schemas.openxmlformats.org/officeDocument/2006/relationships" r:id="R5eacc259c2d54319"/>
  </p:notesMasterIdLst>
  <p:sldIdLst>
    <p:sldId xmlns:r="http://schemas.openxmlformats.org/officeDocument/2006/relationships" id="256" r:id="R0abe0f44ae8b4de6"/>
    <p:sldId xmlns:r="http://schemas.openxmlformats.org/officeDocument/2006/relationships" id="257" r:id="Rbd07fe8c9f1445a8"/>
    <p:sldId xmlns:r="http://schemas.openxmlformats.org/officeDocument/2006/relationships" id="258" r:id="R7311de0c52ab486d"/>
    <p:sldId xmlns:r="http://schemas.openxmlformats.org/officeDocument/2006/relationships" id="259" r:id="R2766a1365c0a4fac"/>
    <p:sldId xmlns:r="http://schemas.openxmlformats.org/officeDocument/2006/relationships" id="260" r:id="Rf33a96bacfab4f55"/>
    <p:sldId xmlns:r="http://schemas.openxmlformats.org/officeDocument/2006/relationships" id="261" r:id="R5643c8d16a8d4ea3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a78ea2ceef4db0" /><Relationship Type="http://schemas.openxmlformats.org/officeDocument/2006/relationships/theme" Target="/ppt/theme/theme1.xml" Id="R92571ff7e0fc4d9e" /><Relationship Type="http://schemas.openxmlformats.org/officeDocument/2006/relationships/notesMaster" Target="/ppt/notesMasters/notesMaster1.xml" Id="R5eacc259c2d54319" /><Relationship Type="http://schemas.openxmlformats.org/officeDocument/2006/relationships/presProps" Target="/ppt/presProps.xml" Id="R0e06b69a82fe450e" /><Relationship Type="http://schemas.openxmlformats.org/officeDocument/2006/relationships/viewProps" Target="/ppt/viewProps.xml" Id="Rd82e9666b43341f7" /><Relationship Type="http://schemas.openxmlformats.org/officeDocument/2006/relationships/tableStyles" Target="/ppt/tableStyles.xml" Id="R9b095a2b973242af" /><Relationship Type="http://schemas.openxmlformats.org/officeDocument/2006/relationships/slide" Target="/ppt/slides/slide1.xml" Id="R0abe0f44ae8b4de6" /><Relationship Type="http://schemas.openxmlformats.org/officeDocument/2006/relationships/slide" Target="/ppt/slides/slide2.xml" Id="Rbd07fe8c9f1445a8" /><Relationship Type="http://schemas.openxmlformats.org/officeDocument/2006/relationships/slide" Target="/ppt/slides/slide3.xml" Id="R7311de0c52ab486d" /><Relationship Type="http://schemas.openxmlformats.org/officeDocument/2006/relationships/slide" Target="/ppt/slides/slide4.xml" Id="R2766a1365c0a4fac" /><Relationship Type="http://schemas.openxmlformats.org/officeDocument/2006/relationships/slide" Target="/ppt/slides/slide5.xml" Id="Rf33a96bacfab4f55" /><Relationship Type="http://schemas.openxmlformats.org/officeDocument/2006/relationships/slide" Target="/ppt/slides/slide6.xml" Id="R5643c8d16a8d4ea3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2a7a28894b464ca9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25ea529206a84849" /><Relationship Type="http://schemas.openxmlformats.org/officeDocument/2006/relationships/notesMaster" Target="/ppt/notesMasters/notesMaster1.xml" Id="R231db522402c4f97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d3a45312c274d7a" /><Relationship Type="http://schemas.openxmlformats.org/officeDocument/2006/relationships/notesMaster" Target="/ppt/notesMasters/notesMaster1.xml" Id="R4747bd36acf4472a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5dde2677103548d6" /><Relationship Type="http://schemas.openxmlformats.org/officeDocument/2006/relationships/notesMaster" Target="/ppt/notesMasters/notesMaster1.xml" Id="Rd28aa663c03d4ca1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6904de0423b4092" /><Relationship Type="http://schemas.openxmlformats.org/officeDocument/2006/relationships/notesMaster" Target="/ppt/notesMasters/notesMaster1.xml" Id="R33b4710cd566481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a7436512f4294e64" /><Relationship Type="http://schemas.openxmlformats.org/officeDocument/2006/relationships/notesMaster" Target="/ppt/notesMasters/notesMaster1.xml" Id="R0216624c730d47cc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c0b787d965fa49b7" /><Relationship Type="http://schemas.openxmlformats.org/officeDocument/2006/relationships/notesMaster" Target="/ppt/notesMasters/notesMaster1.xml" Id="Rc3ceb90dedbf46a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242fac5b04a3a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9e3ce54483cc46b6" /><Relationship Type="http://schemas.openxmlformats.org/officeDocument/2006/relationships/slideLayout" Target="/ppt/slideLayouts/slideLayout2.xml" Id="R41b1a7b6c1a14e9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b1a7b6c1a14e9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3bbc51a89804be6" /><Relationship Type="http://schemas.openxmlformats.org/officeDocument/2006/relationships/notesSlide" Target="/ppt/notesSlides/notesSlide1.xml" Id="Rd60068ae64274d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78ab5654c6c45a7" /><Relationship Type="http://schemas.openxmlformats.org/officeDocument/2006/relationships/notesSlide" Target="/ppt/notesSlides/notesSlide2.xml" Id="Ra6f7e5c4898c44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384ae8e31934c6c" /><Relationship Type="http://schemas.openxmlformats.org/officeDocument/2006/relationships/notesSlide" Target="/ppt/notesSlides/notesSlide3.xml" Id="R4b1e82ddcd7f40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8afc5c2287a4c67" /><Relationship Type="http://schemas.openxmlformats.org/officeDocument/2006/relationships/notesSlide" Target="/ppt/notesSlides/notesSlide4.xml" Id="R09fb51234cbc49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522680572114986" /><Relationship Type="http://schemas.openxmlformats.org/officeDocument/2006/relationships/notesSlide" Target="/ppt/notesSlides/notesSlide5.xml" Id="R8e445a1c275a48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9c27404a44499e" /><Relationship Type="http://schemas.openxmlformats.org/officeDocument/2006/relationships/notesSlide" Target="/ppt/notesSlides/notesSlide6.xml" Id="R91f6921b38a747ef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144827F-6DF8-4354-8780-074F1155362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0C4872F-A685-4991-A1AC-2795F60E23D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713373F-FB96-426C-A087-BB4B08A8C59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REZOLUȚIE AUTONOMĂ DE BILETE</a:t>
            </a:r>
          </a:p>
        </p:txBody>
      </p:sp>
      <p:sp>
        <p:nvSpPr>
          <p:cNvPr id="4" name="">
            <a:extLst>
              <a:ext uri="{FF2B5EF4-FFF2-40B4-BE49-F238E27FC236}">
                <a16:creationId id="{6653A99D-0E87-4D01-A55D-3DFC55F7A5E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Automatizarea biletelor rezolvă solicitările IT de rutină și prelungește doar excepțiile.</a:t>
            </a:r>
          </a:p>
        </p:txBody>
      </p:sp>
      <p:sp>
        <p:nvSpPr>
          <p:cNvPr id="5" name="">
            <a:extLst>
              <a:ext uri="{FF2B5EF4-FFF2-40B4-BE49-F238E27FC236}">
                <a16:creationId id="{6BE801D3-766F-4C56-B383-56996FEBB42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Agenții clasifică biletele, preiau contextul utilizatorului și al dispozitivului, execută acțiuni sigure, verifică rezultatele și escaladează cu istoricul investigațiilor atunci când este nevoie de judecată umană.</a:t>
            </a:r>
          </a:p>
        </p:txBody>
      </p:sp>
      <p:sp>
        <p:nvSpPr>
          <p:cNvPr id="6" name="">
            <a:extLst>
              <a:ext uri="{FF2B5EF4-FFF2-40B4-BE49-F238E27FC236}">
                <a16:creationId id="{3BF8C274-D9A2-4CEF-A7FA-3A97F57A1144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DBF23048-20C6-4B93-A99A-7B2C6CB59393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Triaj</a:t>
            </a:r>
          </a:p>
        </p:txBody>
      </p:sp>
      <p:sp>
        <p:nvSpPr>
          <p:cNvPr id="8" name="">
            <a:extLst>
              <a:ext uri="{FF2B5EF4-FFF2-40B4-BE49-F238E27FC236}">
                <a16:creationId id="{A8691CFA-7978-4B54-AE1B-F88D04418CA5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obiectiv IT</a:t>
            </a:r>
          </a:p>
        </p:txBody>
      </p:sp>
      <p:sp>
        <p:nvSpPr>
          <p:cNvPr id="9" name="">
            <a:extLst>
              <a:ext uri="{FF2B5EF4-FFF2-40B4-BE49-F238E27FC236}">
                <a16:creationId id="{D05DFE99-153E-4FF3-9843-2BD73CA3FC7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Investigați</a:t>
            </a:r>
          </a:p>
        </p:txBody>
      </p:sp>
      <p:sp>
        <p:nvSpPr>
          <p:cNvPr id="10" name="">
            <a:extLst>
              <a:ext uri="{FF2B5EF4-FFF2-40B4-BE49-F238E27FC236}">
                <a16:creationId id="{D4913211-A113-42A3-864B-F3A4DA181D3D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obiectiv IT</a:t>
            </a:r>
          </a:p>
        </p:txBody>
      </p:sp>
      <p:sp>
        <p:nvSpPr>
          <p:cNvPr id="11" name="">
            <a:extLst>
              <a:ext uri="{FF2B5EF4-FFF2-40B4-BE49-F238E27FC236}">
                <a16:creationId id="{98CF675E-CA5A-45F0-9D41-279D89418CD5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Act</a:t>
            </a:r>
          </a:p>
        </p:txBody>
      </p:sp>
      <p:sp>
        <p:nvSpPr>
          <p:cNvPr id="12" name="">
            <a:extLst>
              <a:ext uri="{FF2B5EF4-FFF2-40B4-BE49-F238E27FC236}">
                <a16:creationId id="{0D7F6B99-34A3-4A3D-80B8-55B1E21DEFC2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obiectiv IT</a:t>
            </a:r>
          </a:p>
        </p:txBody>
      </p:sp>
      <p:sp>
        <p:nvSpPr>
          <p:cNvPr id="13" name="">
            <a:extLst>
              <a:ext uri="{FF2B5EF4-FFF2-40B4-BE49-F238E27FC236}">
                <a16:creationId id="{CAE248A8-383D-41D6-B6A4-9806F12B409E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Verificați</a:t>
            </a:r>
          </a:p>
        </p:txBody>
      </p:sp>
      <p:sp>
        <p:nvSpPr>
          <p:cNvPr id="14" name="">
            <a:extLst>
              <a:ext uri="{FF2B5EF4-FFF2-40B4-BE49-F238E27FC236}">
                <a16:creationId id="{49E4A146-74D1-4ECE-A45D-31700239502F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obiectiv IT</a:t>
            </a:r>
          </a:p>
        </p:txBody>
      </p:sp>
      <p:sp>
        <p:nvSpPr>
          <p:cNvPr id="15" name="">
            <a:extLst>
              <a:ext uri="{FF2B5EF4-FFF2-40B4-BE49-F238E27FC236}">
                <a16:creationId id="{EF267731-DB70-4DC5-8738-949B2AF86738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9A4BD999-327D-4D5A-B0C2-2980F41CA8E0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de automatizare IT</a:t>
            </a:r>
          </a:p>
        </p:txBody>
      </p:sp>
      <p:sp>
        <p:nvSpPr>
          <p:cNvPr id="17" name="">
            <a:extLst>
              <a:ext uri="{FF2B5EF4-FFF2-40B4-BE49-F238E27FC236}">
                <a16:creationId id="{95B20EF1-B444-416A-BEB8-DA596B17060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132085D-7BBF-4E0E-B442-C7787C90BFD7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Triaj</a:t>
            </a:r>
          </a:p>
        </p:txBody>
      </p:sp>
      <p:sp>
        <p:nvSpPr>
          <p:cNvPr id="19" name="">
            <a:extLst>
              <a:ext uri="{FF2B5EF4-FFF2-40B4-BE49-F238E27FC236}">
                <a16:creationId id="{36EC0049-C2EA-46A2-91E1-2ACB8168E1A5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Clasificat</a:t>
            </a:r>
          </a:p>
        </p:txBody>
      </p:sp>
      <p:sp>
        <p:nvSpPr>
          <p:cNvPr id="20" name="">
            <a:extLst>
              <a:ext uri="{FF2B5EF4-FFF2-40B4-BE49-F238E27FC236}">
                <a16:creationId id="{2D8533E7-C857-4B6A-B4F0-75E9E2F12F1A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9945FE32-1008-4E7B-9131-8CB970723055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Cunoștințe</a:t>
            </a:r>
          </a:p>
        </p:txBody>
      </p:sp>
      <p:sp>
        <p:nvSpPr>
          <p:cNvPr id="22" name="">
            <a:extLst>
              <a:ext uri="{FF2B5EF4-FFF2-40B4-BE49-F238E27FC236}">
                <a16:creationId id="{C420DF78-DA2F-40D5-8FA8-571D16EA1B04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Se potrivește</a:t>
            </a:r>
          </a:p>
        </p:txBody>
      </p:sp>
      <p:sp>
        <p:nvSpPr>
          <p:cNvPr id="23" name="">
            <a:extLst>
              <a:ext uri="{FF2B5EF4-FFF2-40B4-BE49-F238E27FC236}">
                <a16:creationId id="{A0C5055E-29B0-42A9-AFFF-E1A21C7C6BC0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DAE4C035-E5E4-4A1A-9946-317346B77C71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Acțiune</a:t>
            </a:r>
          </a:p>
        </p:txBody>
      </p:sp>
      <p:sp>
        <p:nvSpPr>
          <p:cNvPr id="25" name="">
            <a:extLst>
              <a:ext uri="{FF2B5EF4-FFF2-40B4-BE49-F238E27FC236}">
                <a16:creationId id="{9B9CF5D1-63E1-4F56-AE9B-095B759BCE1A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Verificat</a:t>
            </a:r>
          </a:p>
        </p:txBody>
      </p:sp>
      <p:sp>
        <p:nvSpPr>
          <p:cNvPr id="26" name="">
            <a:extLst>
              <a:ext uri="{FF2B5EF4-FFF2-40B4-BE49-F238E27FC236}">
                <a16:creationId id="{003B0C38-3F12-41E3-9DA7-79C0A8DB4CF2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0C94F19-1EE1-422E-9D7D-99619E5B5B57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Escaladare</a:t>
            </a:r>
          </a:p>
        </p:txBody>
      </p:sp>
      <p:sp>
        <p:nvSpPr>
          <p:cNvPr id="28" name="">
            <a:extLst>
              <a:ext uri="{FF2B5EF4-FFF2-40B4-BE49-F238E27FC236}">
                <a16:creationId id="{EEF48123-2449-431D-9E43-AAF48467D7BC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Gata</a:t>
            </a:r>
          </a:p>
        </p:txBody>
      </p:sp>
      <p:sp>
        <p:nvSpPr>
          <p:cNvPr id="29" name="">
            <a:extLst>
              <a:ext uri="{FF2B5EF4-FFF2-40B4-BE49-F238E27FC236}">
                <a16:creationId id="{B1C70527-90A3-43F3-9123-79153DA18418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A22BBC43-8224-4CD0-A714-13E952168581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Pachetul de acțiuni IT gata</a:t>
            </a:r>
          </a:p>
        </p:txBody>
      </p:sp>
      <p:sp>
        <p:nvSpPr>
          <p:cNvPr id="31" name="">
            <a:extLst>
              <a:ext uri="{FF2B5EF4-FFF2-40B4-BE49-F238E27FC236}">
                <a16:creationId id="{04D6D825-771C-465B-BF5C-FC44A0244ED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A234D090-F22C-49B7-86E9-B1C71AD396F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IT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F7EA80A-ACF0-44C2-BC14-225A269C912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647481402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EC30BBB-BD1A-4605-99BB-85F8F9A224E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FF7EEC1-B54A-4FCA-91AD-0AC33BF3277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9968D5BF-6B20-4DDA-8025-20335CE9C7D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DE FLUX DE LUCRU</a:t>
            </a:r>
          </a:p>
        </p:txBody>
      </p:sp>
      <p:sp>
        <p:nvSpPr>
          <p:cNvPr id="4" name="">
            <a:extLst>
              <a:ext uri="{FF2B5EF4-FFF2-40B4-BE49-F238E27FC236}">
                <a16:creationId id="{7AB90B4D-0E98-4CE2-A194-6195EC60E46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buclă IT curată separă automatizarea sigură de munca care necesită judecată.</a:t>
            </a:r>
          </a:p>
        </p:txBody>
      </p:sp>
      <p:sp>
        <p:nvSpPr>
          <p:cNvPr id="5" name="">
            <a:extLst>
              <a:ext uri="{FF2B5EF4-FFF2-40B4-BE49-F238E27FC236}">
                <a16:creationId id="{628C4C25-03A3-4AFC-B48D-3ED6416E15A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7BF9648-AC11-4FCF-A653-5DB0ED8A515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55A47436-7138-401A-88F5-3BFEA7F898A2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441C3393-A219-4A59-8DC0-5CBE92454745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Triaj</a:t>
            </a:r>
          </a:p>
        </p:txBody>
      </p:sp>
      <p:sp>
        <p:nvSpPr>
          <p:cNvPr id="9" name="">
            <a:extLst>
              <a:ext uri="{FF2B5EF4-FFF2-40B4-BE49-F238E27FC236}">
                <a16:creationId id="{46C59890-574A-4FA4-B820-F9F91D8AE65C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Intenție, urgență, utilizator,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bun și serviciu sunt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identificat.</a:t>
            </a:r>
          </a:p>
        </p:txBody>
      </p:sp>
      <p:sp>
        <p:nvSpPr>
          <p:cNvPr id="10" name="">
            <a:extLst>
              <a:ext uri="{FF2B5EF4-FFF2-40B4-BE49-F238E27FC236}">
                <a16:creationId id="{A8B342B5-DC97-440B-8C37-D104D0B69B57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37CBAF5A-E8FA-4489-AA63-3BA0FF65BF56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29FC6A8-D994-468C-BE3F-E738C805A91D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90C7BA5-D2D5-4E42-9F09-D0BA0AA05D92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8776CD5-76BC-4F55-9BD7-EBBCAD90C1E6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CFD35882-02C1-44E7-815D-C5830FC774DC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Investigați</a:t>
            </a:r>
          </a:p>
        </p:txBody>
      </p:sp>
      <p:sp>
        <p:nvSpPr>
          <p:cNvPr id="16" name="">
            <a:extLst>
              <a:ext uri="{FF2B5EF4-FFF2-40B4-BE49-F238E27FC236}">
                <a16:creationId id="{EBA4F48A-4EF0-4A79-A941-3C6ECB1608B8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Cunoștințe, bilete din trecut,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identitate, dispozitiv și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înregistrările de service sunt verificate.</a:t>
            </a:r>
          </a:p>
        </p:txBody>
      </p:sp>
      <p:sp>
        <p:nvSpPr>
          <p:cNvPr id="17" name="">
            <a:extLst>
              <a:ext uri="{FF2B5EF4-FFF2-40B4-BE49-F238E27FC236}">
                <a16:creationId id="{1ABB80F6-0372-4157-9D42-61D8D4A32E4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B3F3B7F-3B4B-4D10-A9CF-188B52FB0840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8ED00ED-3274-47EC-94EC-61076FD47AE9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67E07DE9-0DDA-4D01-8AB7-EB8BD6AF329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E556574-B1AA-458A-A8DC-F424AB7BA89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79D829D4-5E06-4DCE-9084-FF714B8B238E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Rezolvare</a:t>
            </a:r>
          </a:p>
        </p:txBody>
      </p:sp>
      <p:sp>
        <p:nvSpPr>
          <p:cNvPr id="23" name="">
            <a:extLst>
              <a:ext uri="{FF2B5EF4-FFF2-40B4-BE49-F238E27FC236}">
                <a16:creationId id="{2886F115-3147-43BF-88D9-CE78CC23CEBD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Acțiunile sigure sunt executate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și rezultatul este verificat.</a:t>
            </a:r>
          </a:p>
        </p:txBody>
      </p:sp>
      <p:sp>
        <p:nvSpPr>
          <p:cNvPr id="24" name="">
            <a:extLst>
              <a:ext uri="{FF2B5EF4-FFF2-40B4-BE49-F238E27FC236}">
                <a16:creationId id="{3FA3EDAC-A262-4902-99AD-30C2DF6EEAB2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998D60E1-1FFA-4230-BFB0-3E0E6E4ABCCC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E9D15CDA-9FF1-4CD4-BA6E-1C6934BA7CA4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F5EC9D1-807C-4A4C-9084-2380A5F97DE5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E58FF7CB-30F9-4026-B1B5-167DC6433D96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B01BB10B-B47E-4073-A516-6934F0E939C7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Creștere</a:t>
            </a:r>
          </a:p>
        </p:txBody>
      </p:sp>
      <p:sp>
        <p:nvSpPr>
          <p:cNvPr id="30" name="">
            <a:extLst>
              <a:ext uri="{FF2B5EF4-FFF2-40B4-BE49-F238E27FC236}">
                <a16:creationId id="{EF8C574C-94A9-47BD-8EDA-522082BC4662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Cazurile complexe trec la oameni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cu context complet.</a:t>
            </a:r>
          </a:p>
        </p:txBody>
      </p:sp>
      <p:sp>
        <p:nvSpPr>
          <p:cNvPr id="31" name="">
            <a:extLst>
              <a:ext uri="{FF2B5EF4-FFF2-40B4-BE49-F238E27FC236}">
                <a16:creationId id="{F0787EB8-25EA-40A1-BD13-A687B508CCA2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Rezultatul este un pachet de acțiuni IT verificat cu proprietar, dovezi și pasul următor.</a:t>
            </a:r>
          </a:p>
        </p:txBody>
      </p:sp>
      <p:sp>
        <p:nvSpPr>
          <p:cNvPr id="32" name="">
            <a:extLst>
              <a:ext uri="{FF2B5EF4-FFF2-40B4-BE49-F238E27FC236}">
                <a16:creationId id="{210819A2-BCF5-4912-847C-F3A8C9CAA05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62F4F5A5-E0E9-45D8-B690-FB918B61854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IT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E4338CBD-2207-47F1-AAA4-90FBAF0517F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63076252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AA8CD43-3784-4B25-A723-8986F759E65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3A905FEA-2D9A-4CAC-BB9B-93D3F468CC6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BA3F67E-1915-4B2D-BC14-88ACC38E87E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HARTĂ DOVENTE</a:t>
            </a:r>
          </a:p>
        </p:txBody>
      </p:sp>
      <p:sp>
        <p:nvSpPr>
          <p:cNvPr id="4" name="">
            <a:extLst>
              <a:ext uri="{FF2B5EF4-FFF2-40B4-BE49-F238E27FC236}">
                <a16:creationId id="{61179347-DD23-41F1-81AE-6C973901164C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Agenții monitorizează dovezile tehnice din spatele fiecărei decizii IT.</a:t>
            </a:r>
          </a:p>
        </p:txBody>
      </p:sp>
      <p:sp>
        <p:nvSpPr>
          <p:cNvPr id="5" name="">
            <a:extLst>
              <a:ext uri="{FF2B5EF4-FFF2-40B4-BE49-F238E27FC236}">
                <a16:creationId id="{ACF5462D-2296-40DB-A952-1DCF177E2D0D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Semnal</a:t>
            </a:r>
          </a:p>
        </p:txBody>
      </p:sp>
      <p:sp>
        <p:nvSpPr>
          <p:cNvPr id="6" name="">
            <a:extLst>
              <a:ext uri="{FF2B5EF4-FFF2-40B4-BE49-F238E27FC236}">
                <a16:creationId id="{6E128C44-FD26-4919-8524-A2D16F7F7892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Dovezi monitorizate</a:t>
            </a:r>
          </a:p>
        </p:txBody>
      </p:sp>
      <p:sp>
        <p:nvSpPr>
          <p:cNvPr id="7" name="">
            <a:extLst>
              <a:ext uri="{FF2B5EF4-FFF2-40B4-BE49-F238E27FC236}">
                <a16:creationId id="{BB818F80-17C4-4F76-A90B-91ED8601C803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Întrebare de decizie</a:t>
            </a:r>
          </a:p>
        </p:txBody>
      </p:sp>
      <p:sp>
        <p:nvSpPr>
          <p:cNvPr id="8" name="">
            <a:extLst>
              <a:ext uri="{FF2B5EF4-FFF2-40B4-BE49-F238E27FC236}">
                <a16:creationId id="{F51DC9AD-ACAD-4C31-88F4-8141445FB3B3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B86CB6B-89B1-4531-BF86-2D69762C425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Bilet</a:t>
            </a:r>
          </a:p>
        </p:txBody>
      </p:sp>
      <p:sp>
        <p:nvSpPr>
          <p:cNvPr id="10" name="">
            <a:extLst>
              <a:ext uri="{FF2B5EF4-FFF2-40B4-BE49-F238E27FC236}">
                <a16:creationId id="{86C6CC1B-E291-4CF5-979E-061D8FDC8EA6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intenție, canal, urgență, utilizator afectat</a:t>
            </a:r>
          </a:p>
        </p:txBody>
      </p:sp>
      <p:sp>
        <p:nvSpPr>
          <p:cNvPr id="11" name="">
            <a:extLst>
              <a:ext uri="{FF2B5EF4-FFF2-40B4-BE49-F238E27FC236}">
                <a16:creationId id="{A2050ABD-55E3-43BE-966C-D343814B8C6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0EE1ADD2-0047-4539-81B3-0EBEC89143A9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Ce se solicită?</a:t>
            </a:r>
          </a:p>
        </p:txBody>
      </p:sp>
      <p:sp>
        <p:nvSpPr>
          <p:cNvPr id="13" name="">
            <a:extLst>
              <a:ext uri="{FF2B5EF4-FFF2-40B4-BE49-F238E27FC236}">
                <a16:creationId id="{1476A24E-FD4A-4EDA-AE5A-C8FFCF71284A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9A1C0DB-7125-441D-8DD4-CBDF785832E0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Identitate</a:t>
            </a:r>
          </a:p>
        </p:txBody>
      </p:sp>
      <p:sp>
        <p:nvSpPr>
          <p:cNvPr id="15" name="">
            <a:extLst>
              <a:ext uri="{FF2B5EF4-FFF2-40B4-BE49-F238E27FC236}">
                <a16:creationId id="{B8D7111B-0A9E-40A9-8C78-ECFE12997E3A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rol, permisiuni, grupuri, stare MFA</a:t>
            </a:r>
          </a:p>
        </p:txBody>
      </p:sp>
      <p:sp>
        <p:nvSpPr>
          <p:cNvPr id="16" name="">
            <a:extLst>
              <a:ext uri="{FF2B5EF4-FFF2-40B4-BE49-F238E27FC236}">
                <a16:creationId id="{4C3D549B-1C3D-43B3-AE20-4E167A93661E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5C4D45F3-61F8-4AE5-9D7D-3A3CE025E9EA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Poate fi permisă această acțiune?</a:t>
            </a:r>
          </a:p>
        </p:txBody>
      </p:sp>
      <p:sp>
        <p:nvSpPr>
          <p:cNvPr id="18" name="">
            <a:extLst>
              <a:ext uri="{FF2B5EF4-FFF2-40B4-BE49-F238E27FC236}">
                <a16:creationId id="{32C93F91-7756-49CC-A32E-BEC29C0A9348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A82D6E1-24AA-43BE-B18C-03FC71324802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Activ</a:t>
            </a:r>
          </a:p>
        </p:txBody>
      </p:sp>
      <p:sp>
        <p:nvSpPr>
          <p:cNvPr id="20" name="">
            <a:extLst>
              <a:ext uri="{FF2B5EF4-FFF2-40B4-BE49-F238E27FC236}">
                <a16:creationId id="{4B319242-1CAD-41E6-A5E0-7850AE31ABBA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dispozitiv, software, sănătate, proprietate</a:t>
            </a:r>
          </a:p>
        </p:txBody>
      </p:sp>
      <p:sp>
        <p:nvSpPr>
          <p:cNvPr id="21" name="">
            <a:extLst>
              <a:ext uri="{FF2B5EF4-FFF2-40B4-BE49-F238E27FC236}">
                <a16:creationId id="{97EFCC66-B78A-42BA-BC01-60F0B7AC8A9E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BAFC5F5A-ACE9-420A-8F95-38A9A0F4CD50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Ce sistem este afectat?</a:t>
            </a:r>
          </a:p>
        </p:txBody>
      </p:sp>
      <p:sp>
        <p:nvSpPr>
          <p:cNvPr id="23" name="">
            <a:extLst>
              <a:ext uri="{FF2B5EF4-FFF2-40B4-BE49-F238E27FC236}">
                <a16:creationId id="{7F9E1033-4261-4812-8B56-0EFA636C03EB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DC9F9F29-A9EF-498D-BE63-86F72ECECDAF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Cunoștințe</a:t>
            </a:r>
          </a:p>
        </p:txBody>
      </p:sp>
      <p:sp>
        <p:nvSpPr>
          <p:cNvPr id="25" name="">
            <a:extLst>
              <a:ext uri="{FF2B5EF4-FFF2-40B4-BE49-F238E27FC236}">
                <a16:creationId id="{8A7100DC-C51B-496A-91C3-EBA5F13F5C71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KB, remedieri anterioare, politică, probleme cunoscute</a:t>
            </a:r>
          </a:p>
        </p:txBody>
      </p:sp>
      <p:sp>
        <p:nvSpPr>
          <p:cNvPr id="26" name="">
            <a:extLst>
              <a:ext uri="{FF2B5EF4-FFF2-40B4-BE49-F238E27FC236}">
                <a16:creationId id="{C40E102C-67A1-4B76-84F5-FF5991DCB3B0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0C3DF27-075C-45FE-A204-9D0366E320EE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Ce ar trebui să funcționeze?</a:t>
            </a:r>
          </a:p>
        </p:txBody>
      </p:sp>
      <p:sp>
        <p:nvSpPr>
          <p:cNvPr id="28" name="">
            <a:extLst>
              <a:ext uri="{FF2B5EF4-FFF2-40B4-BE49-F238E27FC236}">
                <a16:creationId id="{E4DCA93C-4E7C-444D-B958-E5456FFA6AD2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E7FA108-E91D-4977-8479-8C273C4A2343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Rezultat</a:t>
            </a:r>
          </a:p>
        </p:txBody>
      </p:sp>
      <p:sp>
        <p:nvSpPr>
          <p:cNvPr id="30" name="">
            <a:extLst>
              <a:ext uri="{FF2B5EF4-FFF2-40B4-BE49-F238E27FC236}">
                <a16:creationId id="{A1DB8D13-ADF6-4F92-B4FF-09598D089E4A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verificare, note, stare, actualizare utilizator</a:t>
            </a:r>
          </a:p>
        </p:txBody>
      </p:sp>
      <p:sp>
        <p:nvSpPr>
          <p:cNvPr id="31" name="">
            <a:extLst>
              <a:ext uri="{FF2B5EF4-FFF2-40B4-BE49-F238E27FC236}">
                <a16:creationId id="{1C218FFF-0D35-4A3F-85DE-077B1CDDC4F8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2379F1A6-77A0-4108-BA3E-FD1D760559AB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Este rezolvată?</a:t>
            </a:r>
          </a:p>
        </p:txBody>
      </p:sp>
      <p:sp>
        <p:nvSpPr>
          <p:cNvPr id="33" name="">
            <a:extLst>
              <a:ext uri="{FF2B5EF4-FFF2-40B4-BE49-F238E27FC236}">
                <a16:creationId id="{C7064C03-C545-48CC-8D88-57A846FFE58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FCC72E0-B9B9-46D2-93D6-8C8BD474B521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Acțiuni filtrate</a:t>
            </a:r>
          </a:p>
        </p:txBody>
      </p:sp>
      <p:sp>
        <p:nvSpPr>
          <p:cNvPr id="35" name="">
            <a:extLst>
              <a:ext uri="{FF2B5EF4-FFF2-40B4-BE49-F238E27FC236}">
                <a16:creationId id="{8B0440D8-2B57-4F56-A9E5-2235902E8BF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C31EBB9B-F335-48E4-8DE9-9BEF5000FD9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IT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AD3502E9-A038-4BCA-B064-9B48C7F4A37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563940916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A00E438-D8A7-4340-B587-50E71839E2E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5560632-EB1A-40A5-A57B-FA408421A6A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703E4FE-4914-4F34-AFEA-B13630C7164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CALEA DE GUVERNARE</a:t>
            </a:r>
          </a:p>
        </p:txBody>
      </p:sp>
      <p:sp>
        <p:nvSpPr>
          <p:cNvPr id="4" name="">
            <a:extLst>
              <a:ext uri="{FF2B5EF4-FFF2-40B4-BE49-F238E27FC236}">
                <a16:creationId id="{44AC32BA-65C5-4208-BA73-6360E924685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Riscul și încrederea determină dacă munca este rezolvată, atribuită sau escaladată.</a:t>
            </a:r>
          </a:p>
        </p:txBody>
      </p:sp>
      <p:sp>
        <p:nvSpPr>
          <p:cNvPr id="5" name="">
            <a:extLst>
              <a:ext uri="{FF2B5EF4-FFF2-40B4-BE49-F238E27FC236}">
                <a16:creationId id="{ECA1CD70-6BF1-4C64-9AE1-F88060C7E6BD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47E90D1-C470-48E7-AA19-3B480633CFFA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Rezolvare automată</a:t>
            </a:r>
          </a:p>
        </p:txBody>
      </p:sp>
      <p:sp>
        <p:nvSpPr>
          <p:cNvPr id="7" name="">
            <a:extLst>
              <a:ext uri="{FF2B5EF4-FFF2-40B4-BE49-F238E27FC236}">
                <a16:creationId id="{8655F98B-ED23-449F-926C-E0A4182C8CD3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Problemă cunoscută cu siguranța verificată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remediază</a:t>
            </a:r>
          </a:p>
        </p:txBody>
      </p:sp>
      <p:sp>
        <p:nvSpPr>
          <p:cNvPr id="8" name="">
            <a:extLst>
              <a:ext uri="{FF2B5EF4-FFF2-40B4-BE49-F238E27FC236}">
                <a16:creationId id="{DFB86909-7358-487A-9C5C-957C1D13123A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B2060358-F278-420F-AE57-5631B9A1642E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Traseu</a:t>
            </a:r>
          </a:p>
        </p:txBody>
      </p:sp>
      <p:sp>
        <p:nvSpPr>
          <p:cNvPr id="10" name="">
            <a:extLst>
              <a:ext uri="{FF2B5EF4-FFF2-40B4-BE49-F238E27FC236}">
                <a16:creationId id="{763E2724-39F8-40FE-8CE9-091116FAD8CB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Acțiunea agentului</a:t>
            </a:r>
          </a:p>
        </p:txBody>
      </p:sp>
      <p:sp>
        <p:nvSpPr>
          <p:cNvPr id="11" name="">
            <a:extLst>
              <a:ext uri="{FF2B5EF4-FFF2-40B4-BE49-F238E27FC236}">
                <a16:creationId id="{850F8FF0-0E2D-4029-8F1A-F4B07A744E7F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F0F5CDE-9FE0-4FB0-891B-3E9A378B602B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Atribuiți</a:t>
            </a:r>
          </a:p>
        </p:txBody>
      </p:sp>
      <p:sp>
        <p:nvSpPr>
          <p:cNvPr id="13" name="">
            <a:extLst>
              <a:ext uri="{FF2B5EF4-FFF2-40B4-BE49-F238E27FC236}">
                <a16:creationId id="{CABCD917-A06B-4732-97CB-0DACD35DD848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Proprietar cunoscut sau echipă de service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este necesar</a:t>
            </a:r>
          </a:p>
        </p:txBody>
      </p:sp>
      <p:sp>
        <p:nvSpPr>
          <p:cNvPr id="14" name="">
            <a:extLst>
              <a:ext uri="{FF2B5EF4-FFF2-40B4-BE49-F238E27FC236}">
                <a16:creationId id="{DACD4D60-EA01-4D50-A8A9-CBE4FF184BD8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6ECE449E-1BBB-4AAD-818D-43D79D72DAAC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Traseu</a:t>
            </a:r>
          </a:p>
        </p:txBody>
      </p:sp>
      <p:sp>
        <p:nvSpPr>
          <p:cNvPr id="16" name="">
            <a:extLst>
              <a:ext uri="{FF2B5EF4-FFF2-40B4-BE49-F238E27FC236}">
                <a16:creationId id="{39758695-58B7-4775-8316-139639B20A2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coadă IT</a:t>
            </a:r>
          </a:p>
        </p:txBody>
      </p:sp>
      <p:sp>
        <p:nvSpPr>
          <p:cNvPr id="17" name="">
            <a:extLst>
              <a:ext uri="{FF2B5EF4-FFF2-40B4-BE49-F238E27FC236}">
                <a16:creationId id="{4E897EFF-4B27-4A67-819C-4257B972200B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D7E0F494-4547-4F33-9F4B-D9B676F2AE59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Creștere</a:t>
            </a:r>
          </a:p>
        </p:txBody>
      </p:sp>
      <p:sp>
        <p:nvSpPr>
          <p:cNvPr id="19" name="">
            <a:extLst>
              <a:ext uri="{FF2B5EF4-FFF2-40B4-BE49-F238E27FC236}">
                <a16:creationId id="{2563A833-23FF-4C0B-A46E-2B9C4E8051EF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Securitate, întrerupere, VIP sau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eșec repetat</a:t>
            </a:r>
          </a:p>
        </p:txBody>
      </p:sp>
      <p:sp>
        <p:nvSpPr>
          <p:cNvPr id="20" name="">
            <a:extLst>
              <a:ext uri="{FF2B5EF4-FFF2-40B4-BE49-F238E27FC236}">
                <a16:creationId id="{9C8DE77B-99BD-4601-A5F3-653AD9BF9EB7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CFD77AD4-D2F4-471F-A822-342CDD6CD791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Traseu</a:t>
            </a:r>
          </a:p>
        </p:txBody>
      </p:sp>
      <p:sp>
        <p:nvSpPr>
          <p:cNvPr id="22" name="">
            <a:extLst>
              <a:ext uri="{FF2B5EF4-FFF2-40B4-BE49-F238E27FC236}">
                <a16:creationId id="{7BCBEF77-DE7B-4DD1-A19A-64CA57AF4A40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Echipa de specialiști</a:t>
            </a:r>
          </a:p>
        </p:txBody>
      </p:sp>
      <p:sp>
        <p:nvSpPr>
          <p:cNvPr id="23" name="">
            <a:extLst>
              <a:ext uri="{FF2B5EF4-FFF2-40B4-BE49-F238E27FC236}">
                <a16:creationId id="{7BB04AAA-9979-42C5-BBAA-1B5FD70F45E1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Rutarea clară menține rapid munca IT în siguranță, oferind specialiștilor un context mai bun.</a:t>
            </a:r>
          </a:p>
        </p:txBody>
      </p:sp>
      <p:sp>
        <p:nvSpPr>
          <p:cNvPr id="24" name="">
            <a:extLst>
              <a:ext uri="{FF2B5EF4-FFF2-40B4-BE49-F238E27FC236}">
                <a16:creationId id="{99F16B8C-8BBC-4614-BAC2-1FFB2280CC3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8AD1E00-4934-4E1C-A368-21965A1864E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IT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8E5A231C-AFD9-4150-9759-9F135B65274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10683941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86F9BA0-2B26-4C03-BC1F-D8C37241DAF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07AA4D1-8924-4602-BA5E-6ABAF0A38CE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1FBD221-AB15-44AD-8C25-9E44EC1505F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PACHET DE ACȚIUNE</a:t>
            </a:r>
          </a:p>
        </p:txBody>
      </p:sp>
      <p:sp>
        <p:nvSpPr>
          <p:cNvPr id="4" name="">
            <a:extLst>
              <a:ext uri="{FF2B5EF4-FFF2-40B4-BE49-F238E27FC236}">
                <a16:creationId id="{A26AC925-07FB-4D27-921D-C10687A150D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Pachetul de acțiuni IT oferă respondenților contextul necesar pentru a se muta imediat.</a:t>
            </a:r>
          </a:p>
        </p:txBody>
      </p:sp>
      <p:sp>
        <p:nvSpPr>
          <p:cNvPr id="5" name="">
            <a:extLst>
              <a:ext uri="{FF2B5EF4-FFF2-40B4-BE49-F238E27FC236}">
                <a16:creationId id="{57D3ECEC-60AF-4879-AB7D-1DD008C3E21B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245E325-A85A-4DE6-8BA6-F45CB8C0B566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Pachet de acțiuni IT</a:t>
            </a:r>
          </a:p>
        </p:txBody>
      </p:sp>
      <p:sp>
        <p:nvSpPr>
          <p:cNvPr id="7" name="">
            <a:extLst>
              <a:ext uri="{FF2B5EF4-FFF2-40B4-BE49-F238E27FC236}">
                <a16:creationId id="{D44DD7F5-E391-4696-9BC3-E9CEFCD76E0F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05F97A5E-A899-43B8-805B-467EFC5E128F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Scurtă bilet</a:t>
            </a:r>
          </a:p>
        </p:txBody>
      </p:sp>
      <p:sp>
        <p:nvSpPr>
          <p:cNvPr id="9" name="">
            <a:extLst>
              <a:ext uri="{FF2B5EF4-FFF2-40B4-BE49-F238E27FC236}">
                <a16:creationId id="{C9BBA5DC-F773-4977-B7FD-970D0E649846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Utilizator, serviciu, problemă, prioritate și afacere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context</a:t>
            </a:r>
          </a:p>
        </p:txBody>
      </p:sp>
      <p:sp>
        <p:nvSpPr>
          <p:cNvPr id="10" name="">
            <a:extLst>
              <a:ext uri="{FF2B5EF4-FFF2-40B4-BE49-F238E27FC236}">
                <a16:creationId id="{DAD09BE9-A971-4571-B24B-C44D77FA718C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0BAEBB3A-081B-4E78-935A-32E7A319DA3A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Investigație</a:t>
            </a:r>
          </a:p>
        </p:txBody>
      </p:sp>
      <p:sp>
        <p:nvSpPr>
          <p:cNvPr id="12" name="">
            <a:extLst>
              <a:ext uri="{FF2B5EF4-FFF2-40B4-BE49-F238E27FC236}">
                <a16:creationId id="{2A57FDAA-8776-44C9-9993-194A68B6D55E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Verificări finalizate, dovezi strânse și probabil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cauza</a:t>
            </a:r>
          </a:p>
        </p:txBody>
      </p:sp>
      <p:sp>
        <p:nvSpPr>
          <p:cNvPr id="13" name="">
            <a:extLst>
              <a:ext uri="{FF2B5EF4-FFF2-40B4-BE49-F238E27FC236}">
                <a16:creationId id="{55A1A3C0-8EB3-40F0-8396-C0741F7E4A57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5A1ED3A9-87AA-4BAB-9C96-CD1AB7E37ED5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Istoricul acțiunilor</a:t>
            </a:r>
          </a:p>
        </p:txBody>
      </p:sp>
      <p:sp>
        <p:nvSpPr>
          <p:cNvPr id="15" name="">
            <a:extLst>
              <a:ext uri="{FF2B5EF4-FFF2-40B4-BE49-F238E27FC236}">
                <a16:creationId id="{C4553108-4232-420C-AF81-C65A113FE5D4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Pași încercați, rezultat, verificare și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stare de retragere</a:t>
            </a:r>
          </a:p>
        </p:txBody>
      </p:sp>
      <p:sp>
        <p:nvSpPr>
          <p:cNvPr id="16" name="">
            <a:extLst>
              <a:ext uri="{FF2B5EF4-FFF2-40B4-BE49-F238E27FC236}">
                <a16:creationId id="{22644642-2962-4E61-8F6F-105B44932650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90AEBD17-1E8F-445F-91D4-F60D3095BBFE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Handoff</a:t>
            </a:r>
          </a:p>
        </p:txBody>
      </p:sp>
      <p:sp>
        <p:nvSpPr>
          <p:cNvPr id="18" name="">
            <a:extLst>
              <a:ext uri="{FF2B5EF4-FFF2-40B4-BE49-F238E27FC236}">
                <a16:creationId id="{35ADD655-CC8E-4057-9AFD-E1C1C58A785B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Următoarea acțiune recomandată, proprietar, SLA și utilizator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mesaj</a:t>
            </a:r>
          </a:p>
        </p:txBody>
      </p:sp>
      <p:sp>
        <p:nvSpPr>
          <p:cNvPr id="19" name="">
            <a:extLst>
              <a:ext uri="{FF2B5EF4-FFF2-40B4-BE49-F238E27FC236}">
                <a16:creationId id="{495C2BAD-9D30-4585-B639-642D725C3377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00E1C381-AA71-44AF-8198-F66A39B834A4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Lentila de răspuns</a:t>
            </a:r>
          </a:p>
        </p:txBody>
      </p:sp>
      <p:sp>
        <p:nvSpPr>
          <p:cNvPr id="21" name="">
            <a:extLst>
              <a:ext uri="{FF2B5EF4-FFF2-40B4-BE49-F238E27FC236}">
                <a16:creationId id="{16688098-6BAF-4AA6-940D-17AA5700D9CA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B2CC405-723D-4EB6-96BB-744019C392A6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>
              <a:ext uri="{FF2B5EF4-FFF2-40B4-BE49-F238E27FC236}">
                <a16:creationId id="{AF4C4255-D945-4BD3-9499-E788F01033AD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Cunoscut</a:t>
            </a:r>
          </a:p>
        </p:txBody>
      </p:sp>
      <p:sp>
        <p:nvSpPr>
          <p:cNvPr id="24" name="">
            <a:extLst>
              <a:ext uri="{FF2B5EF4-FFF2-40B4-BE49-F238E27FC236}">
                <a16:creationId id="{3137FEF2-B16B-4320-A593-583E19F9DBB8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ED369FB2-9257-47A0-8691-36CEA256CA3B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Proprietar</a:t>
            </a:r>
          </a:p>
        </p:txBody>
      </p:sp>
      <p:sp>
        <p:nvSpPr>
          <p:cNvPr id="26" name="">
            <a:extLst>
              <a:ext uri="{FF2B5EF4-FFF2-40B4-BE49-F238E27FC236}">
                <a16:creationId id="{1B93B0C5-AEC7-4134-A549-0FD2DB463189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Numit</a:t>
            </a:r>
          </a:p>
        </p:txBody>
      </p:sp>
      <p:sp>
        <p:nvSpPr>
          <p:cNvPr id="27" name="">
            <a:extLst>
              <a:ext uri="{FF2B5EF4-FFF2-40B4-BE49-F238E27FC236}">
                <a16:creationId id="{9A3074BD-0B72-4195-8D4C-667A5402129E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3CE454EE-2F16-43FF-B029-15477C4711D1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Dovezi</a:t>
            </a:r>
          </a:p>
        </p:txBody>
      </p:sp>
      <p:sp>
        <p:nvSpPr>
          <p:cNvPr id="29" name="">
            <a:extLst>
              <a:ext uri="{FF2B5EF4-FFF2-40B4-BE49-F238E27FC236}">
                <a16:creationId id="{0F9F446A-A52F-4896-8B98-7DB88AB9F006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Conectat</a:t>
            </a:r>
          </a:p>
        </p:txBody>
      </p:sp>
      <p:sp>
        <p:nvSpPr>
          <p:cNvPr id="30" name="">
            <a:extLst>
              <a:ext uri="{FF2B5EF4-FFF2-40B4-BE49-F238E27FC236}">
                <a16:creationId id="{9E552F30-1F3C-4803-8E6E-7B291CA031CD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F8CA0109-9586-4B63-96CC-44725D34B6C2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Următorul pas</a:t>
            </a:r>
          </a:p>
        </p:txBody>
      </p:sp>
      <p:sp>
        <p:nvSpPr>
          <p:cNvPr id="32" name="">
            <a:extLst>
              <a:ext uri="{FF2B5EF4-FFF2-40B4-BE49-F238E27FC236}">
                <a16:creationId id="{84E7C8E6-EA30-42CA-8C22-DF9FC42622A6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Gata</a:t>
            </a:r>
          </a:p>
        </p:txBody>
      </p:sp>
      <p:sp>
        <p:nvSpPr>
          <p:cNvPr id="33" name="">
            <a:extLst>
              <a:ext uri="{FF2B5EF4-FFF2-40B4-BE49-F238E27FC236}">
                <a16:creationId id="{2E18C7EC-C28A-4E84-80D6-A671C2A49BF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3CA9D8BE-72A1-4E9F-9F5A-61C5F5C81F7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IT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318FBD0F-1760-41FA-94C1-B11C7696EEA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65795626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D8A8412-D928-4808-BD7C-CC08DAF1D88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D4802D5-D0B6-464D-9532-B0E3D2E79F2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C7561C0-07D1-45D0-889F-B0A60B15198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CALEA SCARĂ</a:t>
            </a:r>
          </a:p>
        </p:txBody>
      </p:sp>
      <p:sp>
        <p:nvSpPr>
          <p:cNvPr id="4" name="">
            <a:extLst>
              <a:ext uri="{FF2B5EF4-FFF2-40B4-BE49-F238E27FC236}">
                <a16:creationId id="{84C97363-2D65-417C-832D-29B7B10E7B5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Scalați de la un singur flux de lucru IT la control continuu al serviciilor.</a:t>
            </a:r>
          </a:p>
        </p:txBody>
      </p:sp>
      <p:sp>
        <p:nvSpPr>
          <p:cNvPr id="5" name="">
            <a:extLst>
              <a:ext uri="{FF2B5EF4-FFF2-40B4-BE49-F238E27FC236}">
                <a16:creationId id="{0E515B84-3BB3-48B7-A4E5-02FEA38307BE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A0882A94-EABF-4B4B-86B5-576CA37377DF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6E36C27-EC34-497D-98B0-7FB7B36F5B16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FE57BA20-F277-4F45-8DF4-F2B09742CEC0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Conectați-vă</a:t>
            </a:r>
          </a:p>
        </p:txBody>
      </p:sp>
      <p:sp>
        <p:nvSpPr>
          <p:cNvPr id="9" name="">
            <a:extLst>
              <a:ext uri="{FF2B5EF4-FFF2-40B4-BE49-F238E27FC236}">
                <a16:creationId id="{F927B3B8-FC5E-48BD-8BA9-CDBB068C344E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ITSM, identitate, punct final,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cunoștințe și chat</a:t>
            </a:r>
          </a:p>
        </p:txBody>
      </p:sp>
      <p:sp>
        <p:nvSpPr>
          <p:cNvPr id="10" name="">
            <a:extLst>
              <a:ext uri="{FF2B5EF4-FFF2-40B4-BE49-F238E27FC236}">
                <a16:creationId id="{F25976AC-7D74-4CE5-BF9F-AD70A145C6D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7EC33AD-6FDE-496B-93DD-BF0E4284B4A6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0216A11-8D34-4D6A-A574-B01613A4176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84D2878C-847E-41AE-ACA8-7650777840BC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D6057C10-0E62-4CA8-A6CD-CDA3440AD424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Clasifică</a:t>
            </a:r>
          </a:p>
        </p:txBody>
      </p:sp>
      <p:sp>
        <p:nvSpPr>
          <p:cNvPr id="15" name="">
            <a:extLst>
              <a:ext uri="{FF2B5EF4-FFF2-40B4-BE49-F238E27FC236}">
                <a16:creationId id="{597B3FA6-D24C-4202-A0F2-487AE108A5DF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Intenție, serviciu, impact,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urgență și eligibilitate</a:t>
            </a:r>
          </a:p>
        </p:txBody>
      </p:sp>
      <p:sp>
        <p:nvSpPr>
          <p:cNvPr id="16" name="">
            <a:extLst>
              <a:ext uri="{FF2B5EF4-FFF2-40B4-BE49-F238E27FC236}">
                <a16:creationId id="{7B3B8568-09FF-4258-B439-DDCEBF0409D3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DBAD890E-D327-4AE4-B32A-8D89FABDBCF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58962CE-660B-4F26-98E0-61446E8E9D21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ED5DCC0-AD98-4194-B58C-36122249E9D2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FDB33AD6-6F7C-48EA-9A3C-3FF41BEE1622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Rezolvare</a:t>
            </a:r>
          </a:p>
        </p:txBody>
      </p:sp>
      <p:sp>
        <p:nvSpPr>
          <p:cNvPr id="21" name="">
            <a:extLst>
              <a:ext uri="{FF2B5EF4-FFF2-40B4-BE49-F238E27FC236}">
                <a16:creationId id="{5B6A1564-5159-48E5-B36B-5DA5DA3B9574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Acțiuni, verificare,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actualizări și închidere</a:t>
            </a:r>
          </a:p>
        </p:txBody>
      </p:sp>
      <p:sp>
        <p:nvSpPr>
          <p:cNvPr id="22" name="">
            <a:extLst>
              <a:ext uri="{FF2B5EF4-FFF2-40B4-BE49-F238E27FC236}">
                <a16:creationId id="{94B2E07E-2BFD-4F64-BD05-BC801B24ED8E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AFCFEBFD-9E0E-4CED-B8C2-B18F660A3F56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341C8F4-B5DD-4011-8DC8-11EDE77274A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81275A19-B52F-44B9-B127-61BC7E3FF54A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FCE5D51F-D2DE-4BF6-9CCD-51E3A48DBA6D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Îmbunătățiți</a:t>
            </a:r>
          </a:p>
        </p:txBody>
      </p:sp>
      <p:sp>
        <p:nvSpPr>
          <p:cNvPr id="27" name="">
            <a:extLst>
              <a:ext uri="{FF2B5EF4-FFF2-40B4-BE49-F238E27FC236}">
                <a16:creationId id="{CAAD6B71-B4C5-4E94-A177-A00A09BAA2AA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Deviație, rezoluție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rata, CSAT și rutare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precizie</a:t>
            </a:r>
          </a:p>
        </p:txBody>
      </p:sp>
      <p:sp>
        <p:nvSpPr>
          <p:cNvPr id="28" name="">
            <a:extLst>
              <a:ext uri="{FF2B5EF4-FFF2-40B4-BE49-F238E27FC236}">
                <a16:creationId id="{72B4C449-3107-43DB-9D8F-00C9AFDF01D4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0D35E80-A8C2-4A17-94CC-FEF607E3ED47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Rezultat: rezoluție mai rapidă, volum mai mic al cozii de așteptare și transferuri de specialitate mai curate</a:t>
            </a:r>
          </a:p>
        </p:txBody>
      </p:sp>
      <p:sp>
        <p:nvSpPr>
          <p:cNvPr id="30" name="">
            <a:extLst>
              <a:ext uri="{FF2B5EF4-FFF2-40B4-BE49-F238E27FC236}">
                <a16:creationId id="{06049377-D870-4A3E-A5F0-B6464A180D0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CD09C20-6A8F-47A2-A556-BBC587204CE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automatizare IT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70A7BAA9-2534-44C3-B55B-84BD47BDD89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28266701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2026-05-08T18:11:18.4250000Z</dcterms:created>
  <dcterms:modified xsi:type="dcterms:W3CDTF">2026-05-08T18:11:18.4250000Z</dcterms:modified>
</coreProperties>
</file>