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自主票证解决方案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票证自动化解决常规 IT 请求并仅处理异常情况。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代理对工单进行分类、检索用户和设备上下文、执行安全操作、验证结果，并在需要人工判断时根据调查历史记录进行升级。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分类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调查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法案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IT镜头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知识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已匹配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行动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已验证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行动包已准备就绪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干净的 IT 循环将安全自动化与需要判断的工作分开。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意图、紧迫性、用户、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资产和服务是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确定。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调查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知识、过去的门票、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身份、设备和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服务记录已检查。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解决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执行安全操作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并且结果得到验证。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复杂的案例转移到人类身上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具有完整的上下文。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输出是经过验证的 IT 操作数据包，其中包含所有者、证据和下一步。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 IT 决策背后的技术证据。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门票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意图、渠道、紧急程度、受影响的用户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要求什么？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身份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角色、权限、组、MFA 状态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可以允许此操作吗？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资产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设备、软件、健康状况、所有权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哪些系统受到影响？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知识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知识库、过去的修复、政策、已知问题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什么应该有效？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结果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验证、备注、状态、用户更新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解决了吗？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过滤的操作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风险和信心决定工作是否得到解决、分配或升级。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自动解析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安全验证的已知问题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修复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代理行动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分配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已知所有者或服务团队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需要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队列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安全、中断、VIP 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屡屡失败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专家团队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清晰的路由可确保快速安全的 IT 工作，同时为专家提供更好的背景信息。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行动包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IT 行动包为响应人员提供了立即采取行动所需的背景信息。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行动包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门票简介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用户、服务、问题、优先级和业务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上下文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调查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检查已完成，证据已收集，并且可能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原因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动作历史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尝试的步骤、结果、验证和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回滚状态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切换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建议的下一步操作、所有者、SLA 和用户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消息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应答器镜头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下一步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 IT 工作流程扩展到持续的服务控制。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ITSM、身份、端点、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知识、聊天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分类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意图、服务、影响、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紧迫性和资格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解决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行动、验证、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更新和关闭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改进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偏转，分辨率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速率、CSAT 和路由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准确度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结果：更快的分辨率、更低的队列量以及更干净的专家切换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