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التنسيق عبر الأنظمة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يحافظ تنسيق العمليات على تحرك العمل عبر كل نظام سجل.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يقوم الوكلاء بتنسيق المشغلات والسجلات والموافقات والتحديثات والتسويات عبر أدوات مجزأة حتى لا يتوقف العمل التشغيلي بين الفرق.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القبض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العمليات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قرر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العمليات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القانون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العمليات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تعلم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العمليات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قمرة قيادة العمليات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الزناد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ملتقط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الأنظمة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تمت المزامنة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المكلف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التوفيق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أكمل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حزمة العمل جاهزة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نموذج سير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تفصل حلقة التشغيل النظيفة بين الأتمتة والعمل الذي يحتاج إلى الحكم.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الزناد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عميل، موظف،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يبدأ النظام، أو حدث SLA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سير العمل.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استرجاع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يقوم الوكلاء بجمع السياق من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إدارة علاقات العملاء، تخطيط موارد المؤسسات، التذاكر، البيانات،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وأدوات الاتصال.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نفذ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التحديثات، المهام، الموافقات،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الإخطارات والتسليم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أكملت.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التوفيق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يتم فحص الأنظمة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الإكمال، والانحراف، و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الأدلة.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الناتج عبارة عن حزمة إجراءات تشغيلية تحتوي على المالك والأدلة والخطوة التالية.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خريطة الأدلة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يقوم الوكلاء بمراقبة الأدلة التشغيلية وراء كل عملية تسليم.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الإشارة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رصد الأدلة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سؤال القرار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الزناد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الحدث، القناة، الطالب، 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بماذا بدأ العمل؟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السياق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السجلات، التاريخ، المالك، السياسة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ما الذي يجب معرفته؟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العمل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مهمة، موافقة، تحديث، رسالة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ماذا سيحدث بعد ذلك؟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التسليم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الفريق، الطابور، التبعية، الموعد النهائي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من يملك الخطوة التالية؟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الحالة، الطابع الزمني، رابط السجل، التدقيق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اكتمل العمل؟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الإجراءات المصفاة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الحوكمة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تحدد الخطورة ما إذا كان العمل آليًا أو منسقًا أو متصاعدًا.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الإكمال التلقائي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تحديث منخفض المخاطر مع اكتماله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السياق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إجراء النظام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الإحداثيات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العمل الجماعي أو المفقود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التبعية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صاحب العمليات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التصعيد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خطر اتفاقية مستوى الخدمة أو الصراع أو الحظر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النظام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مسار الحكم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يمنع التوجيه الواضح اختفاء العمل التشغيلي بين الأنظمة وقوائم الانتظار والفرق.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حزمة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توفر حزمة العمليات للمالكين السياق اللازم للتحرك على الفور.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حزمة إجراءات العمليات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ملخص العمل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المشغل والمالك وسجلات النظام والحالية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الدولة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الإجراء التالي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مطلوب مهمة أو موافقة أو إشعار أو تحديث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خريطة التبعية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الأنظمة والفرق والسجلات والمواعيد المحظورة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درب الأدلة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تسجيل الروابط والطوابع الزمنية والمخرجات و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إثبات الإتمام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العدسة المالكة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معروف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مسمى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مرتبط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الخطوة التالية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الميزان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التوسع من حلقة تشغيل واحدة إلى التحكم في العمليات المستمرة.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تواصل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إدارة علاقات العملاء، تخطيط موارد المؤسسات، إدارة خدمات تكنولوجيا المعلومات، أدوات البيانات،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والاتصالات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التطبيع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الأحداث والسجلات وأصحابها،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اتفاقيات مستوى الخدمة ومنطق الحالة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دبر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المهام والتحديثات والموافقات،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والتسليم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الأمثل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وقت الدورة، إعادة العمل،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المخاطرة، والأتمتة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التغطية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النتيجة: فجوات تسليم أقل، وسجلات أكثر نظافة، وتنفيذ تشغيلي أسرع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