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MEZISYSTÉMOVÁ ORCHESTRACE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Orchestrace operací udržuje práci v pohybu napříč každým systémem záznamu.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koordinují spouštěče, záznamy, schvalování, aktualizace a odsouhlasení napříč fragmentovanými nástroji, takže provozní práce mezi týmy nevázne.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Zachyťte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Rozhodněte se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zák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Učte se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Operační čočka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Operační kokpit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Spoušť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Zachyceno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Systémy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Synchronizováno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Zadáno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Smiřte se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Dokončeno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Akční balíček připraven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Čistá provozní smyčka odděluje automatizaci od práce, která vyžaduje posouzení.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Spoušť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Zákazník, zaměstnanec,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spustí systém nebo událost SLA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pracovní postup.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Načíst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získávají kontext z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ticketing, data,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komunikační nástroje.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Proveď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Aktualizace, úkoly, schválení,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oznámení a předání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jsou dokončeny.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Smiřte se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Systémy jsou zkontrolovány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dokončení, drift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důkazy.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paket provozních akcí s vlastníkem, důkazy a dalším krokem.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sledují provozní důkazy za každým předáním.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Spoušť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událost, kanál, žadatel,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začalo s prací?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Souvislosti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záznamy, historie, vlastník, politika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je třeba vědět?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Akce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úkol, schválení, aktualizace, zpráva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by se mělo stát dál?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Předání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tým, fronta, závislost, termín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Komu patří další krok?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stav, časové razítko, odkaz na záznam, audit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práce dokončena?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akce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Závažnost určuje, zda je práce automatizovaná, koordinovaná nebo eskalovaná.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Automatické dokončování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Aktualizace s nízkým rizikem dokončena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kontextu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Akce systému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Souřadnice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Vícetýmová práce nebo chybí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závislost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Provozní vlastník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Eskalujte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Riziko, konflikt nebo blokování smlouvy SLA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systém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Jasné směrování zabraňuje mizení provozní práce mezi systémy, frontami a týmy.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AKČNÍ BALÍČEK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Operations Pack poskytuje vlastníkům kontext potřebný k okamžitému přesunu.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Operační akční balíček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Shrnutí práce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Spouštěč, vlastník, systémové záznamy a aktuální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stát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Další akce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Vyžaduje se úkol, schválení, oznámení nebo aktualizace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Mapa závislostí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Blokované systémy, týmy, záznamy a termíny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Evidenční stopa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Záznam odkazů, časových razítek, výstupů 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doklad o dokončení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vlastníka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Další krok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Škála od jedné provozní smyčky po řízení nepřetržitého provozu.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datové nástroje,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komunikace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Normalizovat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Události, záznamy, vlastníci,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 a stavová logika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Orchestr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Úkoly, aktualizace, schválení,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předání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Optimalizovat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Doba cyklu, přepracování,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riziko a automatizace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pokrytí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méně mezer v předávání, čistší záznamy a rychlejší provozní provádění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provozu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