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SYSTEMÜBERGREIFENDE ORCHESTRIERUNG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Betriebsorchestrierung sorgt dafür, dass die Arbeit in allen Aufzeichnungssystemen in Bewegung bleibt.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koordinieren Auslöser, Aufzeichnungen, Genehmigungen, Aktualisierungen und Abstimmungen über fragmentierte Tools hinweg, damit die operative Arbeit zwischen den Teams nicht ins Stocken gerät.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Entscheide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Lernen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Betriebscockpit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Auslöser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Gefangen genommen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Systeme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Synchronisiert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Zugewiesen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Versöhnen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Abgeschlossen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Action-Pack bereit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Betriebskreislauf trennt die Automatisierung von Arbeiten, die einer Beurteilung bedürfen.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Auslöser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Ein Kunde, Mitarbeiter,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 oder SLA-Ereignis startet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den Workflow.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Abrufen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sammeln Kontext von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Daten,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Kommunikationstools.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Ausführen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Aktualisierungen, Aufgaben, Genehmigungen,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Benachrichtigungen und Übergaben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sind abgeschlossen.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Versöhnen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Systeme werden überprüft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Vollendung, Drift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Beweise.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operatives 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Betriebsnachweise hinter jeder Übergabe.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Auslöser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Ereignis, Kanal, Anforderer,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begann die Arbeit?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Kontext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Aufzeichnungen, Verlauf, Eigentümer, Richtlinie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muss man wissen?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Aktion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Aufgabe, Genehmigung, Aktualisierung, Nachricht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soll als nächstes passieren?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Übergabe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Team, Warteschlange, Abhängigkeit, Frist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Wem gehört der nächste Schritt?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Zeitstempel, Datensatzverknüpfung, Audit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die Arbeit abgeschlossen?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bestimmt, ob die Arbeit automatisiert, koordiniert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Automatische Vervollständigung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Risikoarmes Update mit vollständiger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Systemaktion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Koordinate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Multi-Team-Arbeit oder Fehlen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Abhängigkeit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Betriebsinhaber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SLA-Risiko, Konflikt oder blockiert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-System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verhindert, dass betriebliche Arbeit zwischen Systemen, Warteschlangen und Teams verschwindet.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Betriebspaket bietet Eigentümern den Kontext, der für einen sofortigen Umzug erforderlich ist.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Arbeitszusammenfassung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Auslöser, Besitzer, Systemdatensätze und aktuell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Zustand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Nächste Aktion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Aufgabe, Genehmigung, Benachrichtigung oder Aktualisierung erforderlich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Abhängigkeitskarte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Blockierte Systeme, Teams, Aufzeichnungen und Fälligkeitstermine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Beweisspur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Zeichnen Sie Links, Zeitstempel, Ausgaben usw. auf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Abschlussnachweis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Besitzerobjektiv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Skalierung von einer Betriebsschleife zur kontinuierlichen Betriebssteuerung.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Datentools,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Kommunikation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Normalisieren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Ereignisse, Aufzeichnungen, Eigentümer,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SLAs und Statuslogik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Orchestrieren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Aufgaben, Aktualisierungen, Genehmigungen,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Übergaben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Nacharbeit,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 und Automatisierung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Abdeckung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weniger Übergabelücken, sauberere Datensätze und schnellere operative Ausführung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