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ΕΝΟΡΧΗΣΤΡΩΣΗ ΔΙΑΣΥΣΤΗΜΑΤΩΝ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ενορχήστρωση λειτουργιών συνεχίζει την εργασία σε κάθε σύστημα εγγραφής.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συντονίζουν ενεργοποιήσεις, εγγραφές, εγκρίσεις, ενημερώσεις και συμφωνίες σε κατακερματισμένα εργαλεία, έτσι ώστε η επιχειρησιακή εργασία να μην καθυστερεί μεταξύ των ομάδων.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Αποφασίστε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Πράξη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Μάθετε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Λειτουργία πιλοτήριο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Σκανδάλη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Συνελήφθη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Συστήματα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Συγχρονίστηκε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Ανατέθηκε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Συμφιλίωση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Ολοκληρώθηκε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Το πακέτο δράσης είναι έτοιμο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Ένας καθαρός βρόχος λειτουργίας διαχωρίζει την αυτοματοποίηση από την εργασία που χρειάζεται κρίση.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Σκανδάλη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Ένας πελάτης, υπάλληλος,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ή ένα συμβάν SLA ξεκινά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ροή εργασιών.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Ανάκτηση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συγκεντρώνουν το πλαίσιο από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έκδοση εισιτηρίων, δεδομένα,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εργαλεία comms.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Εκτέλεση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Ενημερώσεις, εργασίες, εγκρίσεις,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ειδοποιήσεις και παραδόσεις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έχουν ολοκληρωθεί.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Συμφιλίωση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 συστήματα έχουν ελεγχθεί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ολοκλήρωση, μετατόπιση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πακέτο λειτουργικών ενεργειών με κάτοχο, αποδεικτικά στοιχεία και επόμενο βήμα.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λειτουργικά στοιχεία πίσω από κάθε παράδοση.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Σκανδάλη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συμβάν, κανάλι, αιτητής,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ξεκίνησε το έργο;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Πλαίσιο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εγγραφές, ιστορικό, ιδιοκτήτης, πολιτική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πρέπει να είναι γνωστό;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Δράση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εργασία, έγκριση, ενημέρωση, μήνυμα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πρέπει να συμβεί στη συνέχεια;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Χάντοφ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ομάδα, ουρά, εξάρτηση, προθεσμία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Σε ποιον ανήκει το επόμενο βήμα;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κατάσταση, χρονική σήμανση, σύνδεσμος εγγραφής, έλεγχος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Έχει ολοκληρωθεί το έργο;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ενέργειες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εάν η εργασία είναι αυτοματοποιημένη, συντονισμένη ή κλιμακούμενη.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Αυτόματη συμπλήρωση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ενημέρωση χαμηλού κινδύνου ολοκληρώθηκε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πλαίσιο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Ενέργεια συστήματος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Συντεταγμένη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Εργασία σε πολλές ομάδες ή λείπει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εξάρτηση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Κάτοχος λειτουργιών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Κλιμάκωση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Κίνδυνος SLA, σύγκρουση ή αποκλεισμός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σύστημα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Διαδρομή διακυβέρνησης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καθαρή δρομολόγηση αποτρέπει την εξαφάνιση της λειτουργικής εργασίας μεταξύ συστημάτων, ουρών και ομάδων.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λειτουργιών δίνει στους κατόχους το πλαίσιο που απαιτείται για να μετακινηθούν άμεσα.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ενεργειών λειτουργιών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Περίληψη εργασίας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Ενεργοποίηση, κάτοχος, εγγραφές συστήματος και τρέχον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κατάσταση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Επόμενη ενέργεια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Απαιτείται εργασία, έγκριση, ειδοποίηση ή ενημέρωση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Χάρτης εξάρτησης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Αποκλεισμένα συστήματα, ομάδες, αρχεία και ημερομηνίες λήξης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Μονοπάτι αποδείξεων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Καταγράψτε συνδέσμους, χρονικές σημάνσεις, εξόδους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απόδειξη ολοκλήρωσης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Ιδιοκτήτης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Επόμενο βήμα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έναν βρόχο λειτουργίας σε έλεγχο συνεχών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εργαλεία δεδομένων,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επικοινωνιών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Κανονικοποίηση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Εκδηλώσεις, αρχεία, ιδιοκτήτες,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και λογική κατάστασης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Ορχήστρα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Εργασίες, ενημερώσεις, εγκρίσεις,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μεταβιβάσεις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επανεργασία,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κίνδυνος και αυτοματισμός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κάλυψη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λιγότερα κενά μεταβίβασης, καθαρότερες εγγραφές και ταχύτερη επιχειρησιακή εκτέλεση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