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ORCHESTRATION INTER-SYSTÈME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L'orchestration des opérations permet de faire avancer le travail sur tous les systèmes d'enregistrement.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agents coordonnent les déclencheurs, les enregistrements, les approbations, les mises à jour et les rapprochements sur des outils fragmentés afin que le travail opérationnel ne stagne pas entre les équipes.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Capturer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Décider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Loi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Apprendre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d'opérations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Déclencheur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Capturé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Systèmes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Synchronisé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Attribué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Réconcilier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Terminé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Pack d'action prêt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 DE FLUX DE TRAVAIL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Une boucle de fonctionnement propre sépare l'automatisation du travail qui nécessite du jugement.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Déclencheur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 client, un employé,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ou l'événement SLA démarre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 flux de travail.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Récupérer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agents collectent le contexte à partir de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billetterie, données,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 outils de communication.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Exécuter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Mises à jour, tâches, approbations,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notifications et transferts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sont terminés.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Réconcilier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systèmes sont vérifiés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achèvement, dérive et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preuves.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résultat est un paquet d'actions opérationnelles avec le propriétaire, les preuves et l'étape suivante.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CARTE DES PREUVES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Les agents surveillent les preuves opérationnelles derrière chaque transfert.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Preuves surveillées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Question décisionnelle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Déclencheur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événement, canal, demandeur,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Qu'est-ce qui a commencé les travaux ?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Contexte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enregistrements, historique, propriétaire, politique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 faut-il savoir ?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Actions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tâche, approbation, mise à jour, message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 devrait-il se passer ensuite ?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Transfert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équipe, file d'attente, dépendance, date limite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À qui appartient la prochaine étape ?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statut, horodatage, lien d'enregistrement, audit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Les travaux sont-ils terminés ?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Actions filtrées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VOIE DE GOUVERNANCE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gravité détermine si le travail est automatisé, coordonné ou intensifié.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Remplissage automatique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Mise à jour à faible risque avec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contexte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 du système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Coordonnée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Travail en plusieurs équipes ou absence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dépendance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Propriétaire des opérations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Escalader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Risque, conflit ou blocage SLA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système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Voie de gouvernance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routage clair empêche le travail opérationnel de disparaître entre les systèmes, les files d'attente et les équipes.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 D'ACTIONS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pack d'opérations donne aux propriétaires le contexte nécessaire pour se déplacer immédiatement.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Pack d'actions Opérations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Résumé des travaux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Déclencheur, propriétaire, enregistrements système et informations actuelles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état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 suivante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Tâche, approbation, notification ou mise à jour requise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Carte des dépendances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Systèmes, équipes, enregistrements et dates d'échéance bloqués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Piste de preuves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Liens d'enregistrement, horodatages, sorties et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preuve d'achèvement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Objectif propriétaire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Connu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Nommé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Lié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Étape suivante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D'ÉCHELLE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Passer d'une boucle d'exploitation au contrôle continu des opérations.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Connecter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outils de données,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 communications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Normaliser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Événements, enregistrements, propriétaires,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 et logique d'état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Orchestrer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Tâches, mises à jour, approbations,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 transferts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Optimiser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Temps de cycle, reprise,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risque et automatisation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couverture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Résultat : moins d'intervalles de transfert, des enregistrements plus propres et une exécution opérationnelle plus rapide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