
<file path=[Content_Types].xml><?xml version="1.0" encoding="utf-8"?>
<Types xmlns="http://schemas.openxmlformats.org/package/2006/content-types">
  <Default Extension="xml" ContentType="application/vnd.openxmlformats-package.core-properties+xml"/>
  <Default Extension="rels" ContentType="application/vnd.openxmlformats-package.relationship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notesMasters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</Types>
</file>

<file path=_rels/.rels>&#65279;<?xml version="1.0" encoding="utf-8"?><Relationships xmlns="http://schemas.openxmlformats.org/package/2006/relationships"><Relationship Type="http://schemas.openxmlformats.org/package/2006/relationships/metadata/core-properties" Target="/docProps/core.xml" Id="R0b25207359364ff0" /><Relationship Type="http://schemas.openxmlformats.org/officeDocument/2006/relationships/extended-properties" Target="/docProps/app.xml" Id="R75bb02df53704100" /><Relationship Type="http://schemas.openxmlformats.org/officeDocument/2006/relationships/officeDocument" Target="/ppt/presentation.xml" Id="R524010385e6c443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637a13b21884ee8"/>
  </p:sldMasterIdLst>
  <p:notesMasterIdLst>
    <p:notesMasterId xmlns:r="http://schemas.openxmlformats.org/officeDocument/2006/relationships" r:id="Ra1a178a42bf44651"/>
  </p:notesMasterIdLst>
  <p:sldIdLst>
    <p:sldId xmlns:r="http://schemas.openxmlformats.org/officeDocument/2006/relationships" id="256" r:id="R67bc8130442e4aab"/>
    <p:sldId xmlns:r="http://schemas.openxmlformats.org/officeDocument/2006/relationships" id="257" r:id="Rf20b48de7bc64a5a"/>
    <p:sldId xmlns:r="http://schemas.openxmlformats.org/officeDocument/2006/relationships" id="258" r:id="Ree7f325169ab4998"/>
    <p:sldId xmlns:r="http://schemas.openxmlformats.org/officeDocument/2006/relationships" id="259" r:id="Rb7324460e10f4faf"/>
    <p:sldId xmlns:r="http://schemas.openxmlformats.org/officeDocument/2006/relationships" id="260" r:id="R6361f6d9e8714391"/>
    <p:sldId xmlns:r="http://schemas.openxmlformats.org/officeDocument/2006/relationships" id="261" r:id="Rbfc0de0f0a5b4232"/>
  </p:sldIdLst>
  <p:sldSz cx="12192000" cy="6858000"/>
  <p:notesSz cx="6858000" cy="9144000"/>
  <p:defaultTextStyle>
    <a:defPPr xmlns:a="http://schemas.openxmlformats.org/drawingml/2006/main">
      <a:defRPr lang="en-US"/>
    </a:defPPr>
    <a:lvl1pPr xmlns:a="http://schemas.openxmlformats.org/drawingml/2006/main" marL="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1pPr>
    <a:lvl2pPr xmlns:a="http://schemas.openxmlformats.org/drawingml/2006/main" marL="457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2pPr>
    <a:lvl3pPr xmlns:a="http://schemas.openxmlformats.org/drawingml/2006/main" marL="914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3pPr>
    <a:lvl4pPr xmlns:a="http://schemas.openxmlformats.org/drawingml/2006/main" marL="1371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4pPr>
    <a:lvl5pPr xmlns:a="http://schemas.openxmlformats.org/drawingml/2006/main" marL="18288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5pPr>
    <a:lvl6pPr xmlns:a="http://schemas.openxmlformats.org/drawingml/2006/main" marL="22860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6pPr>
    <a:lvl7pPr xmlns:a="http://schemas.openxmlformats.org/drawingml/2006/main" marL="2743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7pPr>
    <a:lvl8pPr xmlns:a="http://schemas.openxmlformats.org/drawingml/2006/main" marL="3200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8pPr>
    <a:lvl9pPr xmlns:a="http://schemas.openxmlformats.org/drawingml/2006/main" marL="3657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p="http://schemas.openxmlformats.org/presentationml/2006/main">
  <p:extLst>
    <p:ext xmlns:p14="http://schemas.microsoft.com/office/powerpoint/2010/main" uri="{E76CE94A-603C-4142-B9EB-6D1370010A27}">
      <p14:discardImageEditData val="0"/>
    </p:ext>
    <p:ext xmlns:p14="http://schemas.microsoft.com/office/powerpoint/2010/main" uri="{D31A062A-798A-4329-ABDD-BBA856620510}">
      <p14:defaultImageDpi val="32767"/>
    </p:ext>
    <p:ext xmlns:p15="http://schemas.microsoft.com/office/powerpoint/2012/main" uri="{FD5EFAAD-0ECE-453E-9831-46B23BE46B34}">
      <p15:chartTrackingRefBased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p="http://schemas.openxmlformats.org/presentationml/2006/main">
  <p:normalViewPr>
    <p:restoredLeft sz="15611"/>
    <p:restoredTop sz="94658"/>
  </p:normalViewPr>
  <p:slideViewPr>
    <p:cSldViewPr snapToGrid="0">
      <p:cViewPr varScale="1">
        <p:scale>
          <a:sx xmlns:a="http://schemas.openxmlformats.org/drawingml/2006/main" n="120" d="100"/>
          <a:sy xmlns:a="http://schemas.openxmlformats.org/drawingml/2006/main" n="120" d="100"/>
        </p:scale>
        <p:origin x="800" y="184"/>
      </p:cViewPr>
      <p:guideLst/>
    </p:cSldViewPr>
  </p:slideViewPr>
  <p:notesTextViewPr>
    <p:cViewPr>
      <p:scale>
        <a:sx xmlns:a="http://schemas.openxmlformats.org/drawingml/2006/main" n="1" d="1"/>
        <a:sy xmlns:a="http://schemas.openxmlformats.org/drawingml/2006/main" n="1" d="1"/>
      </p:scale>
      <p:origin x="0" y="0"/>
    </p:cViewPr>
  </p:notesTextViewPr>
  <p:gridSpacing cx="76200" cy="76200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637a13b21884ee8" /><Relationship Type="http://schemas.openxmlformats.org/officeDocument/2006/relationships/theme" Target="/ppt/theme/theme1.xml" Id="Rb27f05a3bb904e76" /><Relationship Type="http://schemas.openxmlformats.org/officeDocument/2006/relationships/notesMaster" Target="/ppt/notesMasters/notesMaster1.xml" Id="Ra1a178a42bf44651" /><Relationship Type="http://schemas.openxmlformats.org/officeDocument/2006/relationships/presProps" Target="/ppt/presProps.xml" Id="Rdd91d189f4ae41a0" /><Relationship Type="http://schemas.openxmlformats.org/officeDocument/2006/relationships/viewProps" Target="/ppt/viewProps.xml" Id="R1ba8d88e5a324d4c" /><Relationship Type="http://schemas.openxmlformats.org/officeDocument/2006/relationships/tableStyles" Target="/ppt/tableStyles.xml" Id="R7d9ab915fbe640de" /><Relationship Type="http://schemas.openxmlformats.org/officeDocument/2006/relationships/slide" Target="/ppt/slides/slide1.xml" Id="R67bc8130442e4aab" /><Relationship Type="http://schemas.openxmlformats.org/officeDocument/2006/relationships/slide" Target="/ppt/slides/slide2.xml" Id="Rf20b48de7bc64a5a" /><Relationship Type="http://schemas.openxmlformats.org/officeDocument/2006/relationships/slide" Target="/ppt/slides/slide3.xml" Id="Ree7f325169ab4998" /><Relationship Type="http://schemas.openxmlformats.org/officeDocument/2006/relationships/slide" Target="/ppt/slides/slide4.xml" Id="Rb7324460e10f4faf" /><Relationship Type="http://schemas.openxmlformats.org/officeDocument/2006/relationships/slide" Target="/ppt/slides/slide5.xml" Id="R6361f6d9e8714391" /><Relationship Type="http://schemas.openxmlformats.org/officeDocument/2006/relationships/slide" Target="/ppt/slides/slide6.xml" Id="Rbfc0de0f0a5b4232" /></Relationships>
</file>

<file path=ppt/notesMasters/_rels/notesMaster1.xml.rels>&#65279;<?xml version="1.0" encoding="utf-8"?><Relationships xmlns="http://schemas.openxmlformats.org/package/2006/relationships"><Relationship Type="http://schemas.openxmlformats.org/officeDocument/2006/relationships/theme" Target="/ppt/notesMasters/theme/theme2.xml" Id="R50ecbf88a0cd41fc" /></Relationships>
</file>

<file path=ppt/notesMasters/notesMaster1.xml><?xml version="1.0" encoding="utf-8"?>
<p:notesMaster xmlns:p="http://schemas.openxmlformats.org/presentationml/2006/main">
  <p:cSld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Header Placeholder"/>
          <p:cNvSpPr/>
          <p:nvPr>
            <p:ph type="hdr" sz="quarter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3" name="Date Placeholder"/>
          <p:cNvSpPr/>
          <p:nvPr>
            <p:ph type="dt" sz="quarter" idx="1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Image Placeholder"/>
          <p:cNvSpPr/>
          <p:nvPr>
            <p:ph type="sldImg" idx="2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5" name="Notes Placeholder"/>
          <p:cNvSpPr/>
          <p:nvPr>
            <p:ph type="body" sz="quarter" idx="3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6" name="Footer Placeholder"/>
          <p:cNvSpPr/>
          <p:nvPr>
            <p:ph type="ftr" sz="quarter" idx="4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7" name="Slide Number Placeholder"/>
          <p:cNvSpPr/>
          <p:nvPr>
            <p:ph type="sldNum" sz="quarter" idx="5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xmlns:a="http://schemas.openxmlformats.org/drawingml/2006/main" marL="0" algn="l" defTabSz="914400" rtl="0" eaLnBrk="1" latinLnBrk="0" hangingPunct="1">
      <a:defRPr sz="1200" kern="1200"/>
    </a:lvl1pPr>
  </p:notesStyle>
</p:notesMaster>
</file>

<file path=ppt/notesMasters/theme/theme2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/notesSlides/_rels/notesSlide1.xml.rels>&#65279;<?xml version="1.0" encoding="utf-8"?><Relationships xmlns="http://schemas.openxmlformats.org/package/2006/relationships"><Relationship Type="http://schemas.openxmlformats.org/officeDocument/2006/relationships/slide" Target="/ppt/slides/slide1.xml" Id="Ra146753a5ed24b14" /><Relationship Type="http://schemas.openxmlformats.org/officeDocument/2006/relationships/notesMaster" Target="/ppt/notesMasters/notesMaster1.xml" Id="R24a8fd2722994ab6" /></Relationships>
</file>

<file path=ppt/notesSlides/_rels/notesSlide2.xml.rels>&#65279;<?xml version="1.0" encoding="utf-8"?><Relationships xmlns="http://schemas.openxmlformats.org/package/2006/relationships"><Relationship Type="http://schemas.openxmlformats.org/officeDocument/2006/relationships/slide" Target="/ppt/slides/slide2.xml" Id="R5868b94a1fd4407b" /><Relationship Type="http://schemas.openxmlformats.org/officeDocument/2006/relationships/notesMaster" Target="/ppt/notesMasters/notesMaster1.xml" Id="Ra11c8b7964914a19" /></Relationships>
</file>

<file path=ppt/notesSlides/_rels/notesSlide3.xml.rels>&#65279;<?xml version="1.0" encoding="utf-8"?><Relationships xmlns="http://schemas.openxmlformats.org/package/2006/relationships"><Relationship Type="http://schemas.openxmlformats.org/officeDocument/2006/relationships/slide" Target="/ppt/slides/slide3.xml" Id="R95f35b29c4f944ac" /><Relationship Type="http://schemas.openxmlformats.org/officeDocument/2006/relationships/notesMaster" Target="/ppt/notesMasters/notesMaster1.xml" Id="Re1c85dc00f824bf3" /></Relationships>
</file>

<file path=ppt/notesSlides/_rels/notesSlide4.xml.rels>&#65279;<?xml version="1.0" encoding="utf-8"?><Relationships xmlns="http://schemas.openxmlformats.org/package/2006/relationships"><Relationship Type="http://schemas.openxmlformats.org/officeDocument/2006/relationships/slide" Target="/ppt/slides/slide4.xml" Id="R55d2ed4b35014694" /><Relationship Type="http://schemas.openxmlformats.org/officeDocument/2006/relationships/notesMaster" Target="/ppt/notesMasters/notesMaster1.xml" Id="Red8b4f0f569e427d" /></Relationships>
</file>

<file path=ppt/notesSlides/_rels/notesSlide5.xml.rels>&#65279;<?xml version="1.0" encoding="utf-8"?><Relationships xmlns="http://schemas.openxmlformats.org/package/2006/relationships"><Relationship Type="http://schemas.openxmlformats.org/officeDocument/2006/relationships/slide" Target="/ppt/slides/slide5.xml" Id="Re21b23ae534f4a5c" /><Relationship Type="http://schemas.openxmlformats.org/officeDocument/2006/relationships/notesMaster" Target="/ppt/notesMasters/notesMaster1.xml" Id="R6afc4b32bf5548a7" /></Relationships>
</file>

<file path=ppt/notesSlides/_rels/notesSlide6.xml.rels>&#65279;<?xml version="1.0" encoding="utf-8"?><Relationships xmlns="http://schemas.openxmlformats.org/package/2006/relationships"><Relationship Type="http://schemas.openxmlformats.org/officeDocument/2006/relationships/slide" Target="/ppt/slides/slide6.xml" Id="R64e71177d8d741b1" /><Relationship Type="http://schemas.openxmlformats.org/officeDocument/2006/relationships/notesMaster" Target="/ppt/notesMasters/notesMaster1.xml" Id="R7bf2babe0a814f39" /></Relationships>
</file>

<file path=ppt/notesSlides/notesSlide1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2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3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4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5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6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slideLayouts/_rels/slideLayout2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ca58fb8eff74d38" /></Relationships>
</file>

<file path=ppt/slideLayouts/slideLayout2.xml><?xml version="1.0" encoding="utf-8"?>
<p:sldLayout xmlns:p="http://schemas.openxmlformats.org/presentationml/2006/main" type="title">
  <p:cSld name="Title Slide"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theme" Target="/ppt/theme/theme1.xml" Id="R5e551794db7f4e45" /><Relationship Type="http://schemas.openxmlformats.org/officeDocument/2006/relationships/slideLayout" Target="/ppt/slideLayouts/slideLayout2.xml" Id="R2dd76b2857cf4a66" /></Relationships>
</file>

<file path=ppt/slideMasters/slideMaster1.xml><?xml version="1.0" encoding="utf-8"?>
<p:sldMaster xmlns:p="http://schemas.openxmlformats.org/presentationml/2006/main">
  <p:cSld name="Master"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dd76b2857cf4a66"/>
  </p:sldLayoutIdLst>
  <p:txStyles>
    <p:titleStyle>
      <a:lvl1pPr xmlns:a="http://schemas.openxmlformats.org/drawingml/2006/main" algn="l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lt"/>
          <a:cs typeface="+mj-lt"/>
        </a:defRPr>
      </a:lvl1pPr>
    </p:titleStyle>
    <p:bodyStyle>
      <a:lvl1pPr xmlns:a="http://schemas.openxmlformats.org/drawingml/2006/main" marL="228600" indent="-228600" algn="l">
        <a:lnSpc>
          <a:spcPct val="90000"/>
        </a:lnSpc>
        <a:spcBef>
          <a:spcPts val="1000"/>
        </a:spcBef>
        <a:buChar char="•"/>
        <a:defRPr sz="2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685800" indent="-228600" algn="l">
        <a:lnSpc>
          <a:spcPct val="90000"/>
        </a:lnSpc>
        <a:spcBef>
          <a:spcPts val="500"/>
        </a:spcBef>
        <a:buChar char="•"/>
        <a:defRPr sz="24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1143000" indent="-228600" algn="l">
        <a:lnSpc>
          <a:spcPct val="90000"/>
        </a:lnSpc>
        <a:spcBef>
          <a:spcPts val="500"/>
        </a:spcBef>
        <a:buChar char="•"/>
        <a:defRPr sz="20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600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20574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5146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9718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4290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886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9pPr>
    </p:bodyStyle>
    <p:otherStyle>
      <a:lvl1pPr xmlns:a="http://schemas.openxmlformats.org/drawingml/2006/main" marL="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457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914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371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18288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2860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743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200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657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9pPr>
    </p:otherStyle>
  </p:txStyles>
</p:sldMaster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7dbf4b143a0343a2" /><Relationship Type="http://schemas.openxmlformats.org/officeDocument/2006/relationships/notesSlide" Target="/ppt/notesSlides/notesSlide1.xml" Id="Rba423b3a82a545e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003fec6fb18c4b13" /><Relationship Type="http://schemas.openxmlformats.org/officeDocument/2006/relationships/notesSlide" Target="/ppt/notesSlides/notesSlide2.xml" Id="R2e5faacfb46c4a8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ec75a99a16a34050" /><Relationship Type="http://schemas.openxmlformats.org/officeDocument/2006/relationships/notesSlide" Target="/ppt/notesSlides/notesSlide3.xml" Id="R566b787b113943a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66b88cdc19744a29" /><Relationship Type="http://schemas.openxmlformats.org/officeDocument/2006/relationships/notesSlide" Target="/ppt/notesSlides/notesSlide4.xml" Id="R48c4954d2b234af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247c9f31e9c54d19" /><Relationship Type="http://schemas.openxmlformats.org/officeDocument/2006/relationships/notesSlide" Target="/ppt/notesSlides/notesSlide5.xml" Id="R497f5b3d55254f0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7decc9a7de9d4354" /><Relationship Type="http://schemas.openxmlformats.org/officeDocument/2006/relationships/notesSlide" Target="/ppt/notesSlides/notesSlide6.xml" Id="R146c60fd385444d4" /></Relationships>
</file>

<file path=ppt/slides/slide1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D13F3477-949F-4009-9ADF-378B87876FC8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C646B9AC-474B-4163-8100-7B718E5A44E9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1271E61C-7F69-4816-B2B9-CA5B6F6D6B82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90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תזמור חוצה מערכת</a:t>
            </a:r>
          </a:p>
        </p:txBody>
      </p:sp>
      <p:sp>
        <p:nvSpPr>
          <p:cNvPr id="4" name="">
            <a:extLst>
              <a:ext uri="{FF2B5EF4-FFF2-40B4-BE49-F238E27FC236}">
                <a16:creationId id="{D65BEA6C-82A7-462D-8919-A3C22140E21A}"/>
              </a:ext>
            </a:extLst>
          </p:cNvPr>
          <p:cNvSpPr>
            <a:spLocks noGrp="1"/>
          </p:cNvSpPr>
          <p:nvPr/>
        </p:nvSpPr>
        <p:spPr>
          <a:xfrm>
            <a:off x="590550" y="1104900"/>
            <a:ext cx="7048500" cy="12001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315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315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תזמור תפעול ממשיך לעבוד על פני כל מערכת רשומות.</a:t>
            </a:r>
          </a:p>
        </p:txBody>
      </p:sp>
      <p:sp>
        <p:nvSpPr>
          <p:cNvPr id="5" name="">
            <a:extLst>
              <a:ext uri="{FF2B5EF4-FFF2-40B4-BE49-F238E27FC236}">
                <a16:creationId id="{A0192E50-3534-4AD5-891A-8A405B5D0635}"/>
              </a:ext>
            </a:extLst>
          </p:cNvPr>
          <p:cNvSpPr>
            <a:spLocks noGrp="1"/>
          </p:cNvSpPr>
          <p:nvPr/>
        </p:nvSpPr>
        <p:spPr>
          <a:xfrm>
            <a:off x="609600" y="2628900"/>
            <a:ext cx="5905500" cy="8382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12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סוכנים מתאמים טריגרים, רשומות, אישורים, עדכונים והתאמות על פני כלים מפוצלים כך שהעבודה התפעולית לא נעצרת בין הצוותים.</a:t>
            </a:r>
          </a:p>
        </p:txBody>
      </p:sp>
      <p:sp>
        <p:nvSpPr>
          <p:cNvPr id="6" name="">
            <a:extLst>
              <a:ext uri="{FF2B5EF4-FFF2-40B4-BE49-F238E27FC236}">
                <a16:creationId id="{60887065-1020-4944-99E8-AE37D75FDE79}"/>
              </a:ext>
            </a:extLst>
          </p:cNvPr>
          <p:cNvSpPr>
            <a:spLocks noGrp="1"/>
          </p:cNvSpPr>
          <p:nvPr/>
        </p:nvSpPr>
        <p:spPr>
          <a:xfrm>
            <a:off x="609600" y="3943350"/>
            <a:ext cx="5619750" cy="28575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a16:creationId id="{A3703BEF-B22F-4EA8-B1FE-23C74B41B4F3}"/>
              </a:ext>
            </a:extLst>
          </p:cNvPr>
          <p:cNvSpPr>
            <a:spLocks noGrp="1"/>
          </p:cNvSpPr>
          <p:nvPr/>
        </p:nvSpPr>
        <p:spPr>
          <a:xfrm>
            <a:off x="60960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לכידה</a:t>
            </a:r>
          </a:p>
        </p:txBody>
      </p:sp>
      <p:sp>
        <p:nvSpPr>
          <p:cNvPr id="8" name="">
            <a:extLst>
              <a:ext uri="{FF2B5EF4-FFF2-40B4-BE49-F238E27FC236}">
                <a16:creationId id="{0FDCBE28-5E9F-4289-A067-ED2029A6C21D}"/>
              </a:ext>
            </a:extLst>
          </p:cNvPr>
          <p:cNvSpPr>
            <a:spLocks noGrp="1"/>
          </p:cNvSpPr>
          <p:nvPr/>
        </p:nvSpPr>
        <p:spPr>
          <a:xfrm>
            <a:off x="609600" y="4591050"/>
            <a:ext cx="1143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עדשת מבצעים</a:t>
            </a:r>
          </a:p>
        </p:txBody>
      </p:sp>
      <p:sp>
        <p:nvSpPr>
          <p:cNvPr id="9" name="">
            <a:extLst>
              <a:ext uri="{FF2B5EF4-FFF2-40B4-BE49-F238E27FC236}">
                <a16:creationId id="{B5BD5266-6615-4661-9871-F8EB9E272468}"/>
              </a:ext>
            </a:extLst>
          </p:cNvPr>
          <p:cNvSpPr>
            <a:spLocks noGrp="1"/>
          </p:cNvSpPr>
          <p:nvPr/>
        </p:nvSpPr>
        <p:spPr>
          <a:xfrm>
            <a:off x="203835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תחליט</a:t>
            </a:r>
          </a:p>
        </p:txBody>
      </p:sp>
      <p:sp>
        <p:nvSpPr>
          <p:cNvPr id="10" name="">
            <a:extLst>
              <a:ext uri="{FF2B5EF4-FFF2-40B4-BE49-F238E27FC236}">
                <a16:creationId id="{5C03F4E5-A6B8-4763-B8D2-E5BA739B5AE4}"/>
              </a:ext>
            </a:extLst>
          </p:cNvPr>
          <p:cNvSpPr>
            <a:spLocks noGrp="1"/>
          </p:cNvSpPr>
          <p:nvPr/>
        </p:nvSpPr>
        <p:spPr>
          <a:xfrm>
            <a:off x="2038350" y="4591050"/>
            <a:ext cx="1143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עדשת מבצעים</a:t>
            </a:r>
          </a:p>
        </p:txBody>
      </p:sp>
      <p:sp>
        <p:nvSpPr>
          <p:cNvPr id="11" name="">
            <a:extLst>
              <a:ext uri="{FF2B5EF4-FFF2-40B4-BE49-F238E27FC236}">
                <a16:creationId id="{37258E9F-42B6-4B06-9EB0-41101A684155}"/>
              </a:ext>
            </a:extLst>
          </p:cNvPr>
          <p:cNvSpPr>
            <a:spLocks noGrp="1"/>
          </p:cNvSpPr>
          <p:nvPr/>
        </p:nvSpPr>
        <p:spPr>
          <a:xfrm>
            <a:off x="346710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מעשה</a:t>
            </a:r>
          </a:p>
        </p:txBody>
      </p:sp>
      <p:sp>
        <p:nvSpPr>
          <p:cNvPr id="12" name="">
            <a:extLst>
              <a:ext uri="{FF2B5EF4-FFF2-40B4-BE49-F238E27FC236}">
                <a16:creationId id="{33623E7F-056E-4E27-939C-F5B4233E0583}"/>
              </a:ext>
            </a:extLst>
          </p:cNvPr>
          <p:cNvSpPr>
            <a:spLocks noGrp="1"/>
          </p:cNvSpPr>
          <p:nvPr/>
        </p:nvSpPr>
        <p:spPr>
          <a:xfrm>
            <a:off x="3467100" y="4591050"/>
            <a:ext cx="1143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עדשת מבצעים</a:t>
            </a:r>
          </a:p>
        </p:txBody>
      </p:sp>
      <p:sp>
        <p:nvSpPr>
          <p:cNvPr id="13" name="">
            <a:extLst>
              <a:ext uri="{FF2B5EF4-FFF2-40B4-BE49-F238E27FC236}">
                <a16:creationId id="{219F34C0-D936-41C6-A100-8FA48172D429}"/>
              </a:ext>
            </a:extLst>
          </p:cNvPr>
          <p:cNvSpPr>
            <a:spLocks noGrp="1"/>
          </p:cNvSpPr>
          <p:nvPr/>
        </p:nvSpPr>
        <p:spPr>
          <a:xfrm>
            <a:off x="489585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למד</a:t>
            </a:r>
          </a:p>
        </p:txBody>
      </p:sp>
      <p:sp>
        <p:nvSpPr>
          <p:cNvPr id="14" name="">
            <a:extLst>
              <a:ext uri="{FF2B5EF4-FFF2-40B4-BE49-F238E27FC236}">
                <a16:creationId id="{7BEE1593-CDBF-4B20-8ECF-D560A65BD37B}"/>
              </a:ext>
            </a:extLst>
          </p:cNvPr>
          <p:cNvSpPr>
            <a:spLocks noGrp="1"/>
          </p:cNvSpPr>
          <p:nvPr/>
        </p:nvSpPr>
        <p:spPr>
          <a:xfrm>
            <a:off x="4895850" y="4591050"/>
            <a:ext cx="1143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עדשת מבצעים</a:t>
            </a:r>
          </a:p>
        </p:txBody>
      </p:sp>
      <p:sp>
        <p:nvSpPr>
          <p:cNvPr id="15" name="">
            <a:extLst>
              <a:ext uri="{FF2B5EF4-FFF2-40B4-BE49-F238E27FC236}">
                <a16:creationId id="{F91E0D99-7F3D-4675-82E5-7468A7024874}"/>
              </a:ext>
            </a:extLst>
          </p:cNvPr>
          <p:cNvSpPr>
            <a:spLocks noGrp="1"/>
          </p:cNvSpPr>
          <p:nvPr/>
        </p:nvSpPr>
        <p:spPr>
          <a:xfrm>
            <a:off x="7524750" y="914400"/>
            <a:ext cx="3486150" cy="4514850"/>
          </a:xfrm>
          <a:prstGeom prst="rect">
            <a:avLst/>
          </a:prstGeom>
          <a:solidFill>
            <a:srgbClr val="171614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6" name="">
            <a:extLst>
              <a:ext uri="{FF2B5EF4-FFF2-40B4-BE49-F238E27FC236}">
                <a16:creationId id="{901471DE-CF30-4F4E-89F2-C9B17A163519}"/>
              </a:ext>
            </a:extLst>
          </p:cNvPr>
          <p:cNvSpPr>
            <a:spLocks noGrp="1"/>
          </p:cNvSpPr>
          <p:nvPr/>
        </p:nvSpPr>
        <p:spPr>
          <a:xfrm>
            <a:off x="7848600" y="1219200"/>
            <a:ext cx="20955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EDE7DD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EDE7DD"/>
                </a:solidFill>
                <a:latin typeface="Aptos"/>
                <a:ea typeface="Aptos"/>
                <a:cs typeface="Aptos"/>
              </a:rPr>
              <a:t>תא מבצעים</a:t>
            </a:r>
          </a:p>
        </p:txBody>
      </p:sp>
      <p:sp>
        <p:nvSpPr>
          <p:cNvPr id="17" name="">
            <a:extLst>
              <a:ext uri="{FF2B5EF4-FFF2-40B4-BE49-F238E27FC236}">
                <a16:creationId id="{5B9B3B3C-99B0-4844-9279-D882B2E887BC}"/>
              </a:ext>
            </a:extLst>
          </p:cNvPr>
          <p:cNvSpPr>
            <a:spLocks noGrp="1"/>
          </p:cNvSpPr>
          <p:nvPr/>
        </p:nvSpPr>
        <p:spPr>
          <a:xfrm>
            <a:off x="7848600" y="179070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7EDAC6B6-5D99-4630-9ECE-D2CB91059035}"/>
              </a:ext>
            </a:extLst>
          </p:cNvPr>
          <p:cNvSpPr>
            <a:spLocks noGrp="1"/>
          </p:cNvSpPr>
          <p:nvPr/>
        </p:nvSpPr>
        <p:spPr>
          <a:xfrm>
            <a:off x="8020050" y="188595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טריגר</a:t>
            </a:r>
          </a:p>
        </p:txBody>
      </p:sp>
      <p:sp>
        <p:nvSpPr>
          <p:cNvPr id="19" name="">
            <a:extLst>
              <a:ext uri="{FF2B5EF4-FFF2-40B4-BE49-F238E27FC236}">
                <a16:creationId id="{231424AA-76DF-42A5-B91D-66AB9183DE07}"/>
              </a:ext>
            </a:extLst>
          </p:cNvPr>
          <p:cNvSpPr>
            <a:spLocks noGrp="1"/>
          </p:cNvSpPr>
          <p:nvPr/>
        </p:nvSpPr>
        <p:spPr>
          <a:xfrm>
            <a:off x="9353550" y="188595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2563EB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2563EB"/>
                </a:solidFill>
                <a:latin typeface="Aptos"/>
                <a:ea typeface="Aptos"/>
                <a:cs typeface="Aptos"/>
              </a:rPr>
              <a:t>נלכד</a:t>
            </a:r>
          </a:p>
        </p:txBody>
      </p:sp>
      <p:sp>
        <p:nvSpPr>
          <p:cNvPr id="20" name="">
            <a:extLst>
              <a:ext uri="{FF2B5EF4-FFF2-40B4-BE49-F238E27FC236}">
                <a16:creationId id="{48E97D43-841F-45CC-B517-D09DC1981D43}"/>
              </a:ext>
            </a:extLst>
          </p:cNvPr>
          <p:cNvSpPr>
            <a:spLocks noGrp="1"/>
          </p:cNvSpPr>
          <p:nvPr/>
        </p:nvSpPr>
        <p:spPr>
          <a:xfrm>
            <a:off x="7848600" y="257175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21" name="">
            <a:extLst>
              <a:ext uri="{FF2B5EF4-FFF2-40B4-BE49-F238E27FC236}">
                <a16:creationId id="{6014A707-6313-4F56-956D-7FAD9C31BD33}"/>
              </a:ext>
            </a:extLst>
          </p:cNvPr>
          <p:cNvSpPr>
            <a:spLocks noGrp="1"/>
          </p:cNvSpPr>
          <p:nvPr/>
        </p:nvSpPr>
        <p:spPr>
          <a:xfrm>
            <a:off x="8020050" y="266700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מערכות</a:t>
            </a:r>
          </a:p>
        </p:txBody>
      </p:sp>
      <p:sp>
        <p:nvSpPr>
          <p:cNvPr id="22" name="">
            <a:extLst>
              <a:ext uri="{FF2B5EF4-FFF2-40B4-BE49-F238E27FC236}">
                <a16:creationId id="{3AF7301A-C34B-41C8-9A10-500E74B7C987}"/>
              </a:ext>
            </a:extLst>
          </p:cNvPr>
          <p:cNvSpPr>
            <a:spLocks noGrp="1"/>
          </p:cNvSpPr>
          <p:nvPr/>
        </p:nvSpPr>
        <p:spPr>
          <a:xfrm>
            <a:off x="9353550" y="266700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מסונכרן</a:t>
            </a:r>
          </a:p>
        </p:txBody>
      </p:sp>
      <p:sp>
        <p:nvSpPr>
          <p:cNvPr id="23" name="">
            <a:extLst>
              <a:ext uri="{FF2B5EF4-FFF2-40B4-BE49-F238E27FC236}">
                <a16:creationId id="{762AA949-D643-40DD-BD70-C06A89589AF4}"/>
              </a:ext>
            </a:extLst>
          </p:cNvPr>
          <p:cNvSpPr>
            <a:spLocks noGrp="1"/>
          </p:cNvSpPr>
          <p:nvPr/>
        </p:nvSpPr>
        <p:spPr>
          <a:xfrm>
            <a:off x="7848600" y="335280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24" name="">
            <a:extLst>
              <a:ext uri="{FF2B5EF4-FFF2-40B4-BE49-F238E27FC236}">
                <a16:creationId id="{686D0B74-505D-4711-995E-1A026F1235FB}"/>
              </a:ext>
            </a:extLst>
          </p:cNvPr>
          <p:cNvSpPr>
            <a:spLocks noGrp="1"/>
          </p:cNvSpPr>
          <p:nvPr/>
        </p:nvSpPr>
        <p:spPr>
          <a:xfrm>
            <a:off x="8020050" y="344805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בעלים</a:t>
            </a:r>
          </a:p>
        </p:txBody>
      </p:sp>
      <p:sp>
        <p:nvSpPr>
          <p:cNvPr id="25" name="">
            <a:extLst>
              <a:ext uri="{FF2B5EF4-FFF2-40B4-BE49-F238E27FC236}">
                <a16:creationId id="{1674D48C-FFA2-4B2C-ACB7-DA8D071DB60E}"/>
              </a:ext>
            </a:extLst>
          </p:cNvPr>
          <p:cNvSpPr>
            <a:spLocks noGrp="1"/>
          </p:cNvSpPr>
          <p:nvPr/>
        </p:nvSpPr>
        <p:spPr>
          <a:xfrm>
            <a:off x="9353550" y="344805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מוקצה</a:t>
            </a:r>
          </a:p>
        </p:txBody>
      </p:sp>
      <p:sp>
        <p:nvSpPr>
          <p:cNvPr id="26" name="">
            <a:extLst>
              <a:ext uri="{FF2B5EF4-FFF2-40B4-BE49-F238E27FC236}">
                <a16:creationId id="{199D4B4F-0AAE-4D91-9F1A-A833150A96C9}"/>
              </a:ext>
            </a:extLst>
          </p:cNvPr>
          <p:cNvSpPr>
            <a:spLocks noGrp="1"/>
          </p:cNvSpPr>
          <p:nvPr/>
        </p:nvSpPr>
        <p:spPr>
          <a:xfrm>
            <a:off x="7848600" y="413385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27" name="">
            <a:extLst>
              <a:ext uri="{FF2B5EF4-FFF2-40B4-BE49-F238E27FC236}">
                <a16:creationId id="{A601BB4D-999D-4EB7-A610-89D811A952E4}"/>
              </a:ext>
            </a:extLst>
          </p:cNvPr>
          <p:cNvSpPr>
            <a:spLocks noGrp="1"/>
          </p:cNvSpPr>
          <p:nvPr/>
        </p:nvSpPr>
        <p:spPr>
          <a:xfrm>
            <a:off x="8020050" y="422910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התפייס</a:t>
            </a:r>
          </a:p>
        </p:txBody>
      </p:sp>
      <p:sp>
        <p:nvSpPr>
          <p:cNvPr id="28" name="">
            <a:extLst>
              <a:ext uri="{FF2B5EF4-FFF2-40B4-BE49-F238E27FC236}">
                <a16:creationId id="{EA2FAF08-0E9A-423F-85D6-985951ADD8FA}"/>
              </a:ext>
            </a:extLst>
          </p:cNvPr>
          <p:cNvSpPr>
            <a:spLocks noGrp="1"/>
          </p:cNvSpPr>
          <p:nvPr/>
        </p:nvSpPr>
        <p:spPr>
          <a:xfrm>
            <a:off x="9353550" y="422910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15803D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15803D"/>
                </a:solidFill>
                <a:latin typeface="Aptos"/>
                <a:ea typeface="Aptos"/>
                <a:cs typeface="Aptos"/>
              </a:rPr>
              <a:t>השלם</a:t>
            </a:r>
          </a:p>
        </p:txBody>
      </p:sp>
      <p:sp>
        <p:nvSpPr>
          <p:cNvPr id="29" name="">
            <a:extLst>
              <a:ext uri="{FF2B5EF4-FFF2-40B4-BE49-F238E27FC236}">
                <a16:creationId id="{DE20B4F5-3548-466F-A235-C5CA2CF6C994}"/>
              </a:ext>
            </a:extLst>
          </p:cNvPr>
          <p:cNvSpPr>
            <a:spLocks noGrp="1"/>
          </p:cNvSpPr>
          <p:nvPr/>
        </p:nvSpPr>
        <p:spPr>
          <a:xfrm>
            <a:off x="8172450" y="4857750"/>
            <a:ext cx="203835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F97316"/>
            </a:solidFill>
            <a:prstDash val="solid"/>
          </a:ln>
        </p:spPr>
      </p:sp>
      <p:sp>
        <p:nvSpPr>
          <p:cNvPr id="30" name="">
            <a:extLst>
              <a:ext uri="{FF2B5EF4-FFF2-40B4-BE49-F238E27FC236}">
                <a16:creationId id="{B1984514-2456-48C6-8E71-6F289CDDFF13}"/>
              </a:ext>
            </a:extLst>
          </p:cNvPr>
          <p:cNvSpPr>
            <a:spLocks noGrp="1"/>
          </p:cNvSpPr>
          <p:nvPr/>
        </p:nvSpPr>
        <p:spPr>
          <a:xfrm>
            <a:off x="8286750" y="4933950"/>
            <a:ext cx="1809750" cy="12382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60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60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ערכת פעולה מוכנה</a:t>
            </a:r>
          </a:p>
        </p:txBody>
      </p:sp>
      <p:sp>
        <p:nvSpPr>
          <p:cNvPr id="31" name="">
            <a:extLst>
              <a:ext uri="{FF2B5EF4-FFF2-40B4-BE49-F238E27FC236}">
                <a16:creationId id="{D20470FC-A1AF-4E09-B80C-21B00CCB19B7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2" name="">
            <a:extLst>
              <a:ext uri="{FF2B5EF4-FFF2-40B4-BE49-F238E27FC236}">
                <a16:creationId id="{8C08090E-D51C-4E84-A687-49A6572B3A63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אוטומציה של פעולות | ActiveMotion.ai</a:t>
            </a:r>
          </a:p>
        </p:txBody>
      </p:sp>
      <p:sp>
        <p:nvSpPr>
          <p:cNvPr id="33" name="">
            <a:extLst>
              <a:ext uri="{FF2B5EF4-FFF2-40B4-BE49-F238E27FC236}">
                <a16:creationId id="{5D7A15C6-A26B-4F13-93A4-E2914C3B8986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</p:spTree>
    <p:extLst>
      <p:ext uri="{BB962C8B-B14F-4D97-AF65-F5344CB8AC3E}">
        <p14:creationId val="1590547836"/>
      </p:ext>
    </p:extLst>
  </p:cSld>
</p:sld>
</file>

<file path=ppt/slides/slide2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C170DB0B-887E-4B3A-8D73-0E1F4A9897F2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C43C10CF-0DDD-45F4-8B97-B2DD11E41E82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04B05C2C-1681-410E-8887-8AA9DDDF88FD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90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מודל זרימת עבודה</a:t>
            </a:r>
          </a:p>
        </p:txBody>
      </p:sp>
      <p:sp>
        <p:nvSpPr>
          <p:cNvPr id="4" name="">
            <a:extLst>
              <a:ext uri="{FF2B5EF4-FFF2-40B4-BE49-F238E27FC236}">
                <a16:creationId id="{0E1CEF3E-0246-4B89-9E19-2C2B2F34FC32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8572500" cy="990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לולאת הפעלה נקייה מפרידה בין אוטומציה לעבודה הדורשת שיפוט.</a:t>
            </a:r>
          </a:p>
        </p:txBody>
      </p:sp>
      <p:sp>
        <p:nvSpPr>
          <p:cNvPr id="5" name="">
            <a:extLst>
              <a:ext uri="{FF2B5EF4-FFF2-40B4-BE49-F238E27FC236}">
                <a16:creationId id="{E977E8F9-8F54-48FD-9980-9FF76CB3C9D4}"/>
              </a:ext>
            </a:extLst>
          </p:cNvPr>
          <p:cNvSpPr>
            <a:spLocks noGrp="1"/>
          </p:cNvSpPr>
          <p:nvPr/>
        </p:nvSpPr>
        <p:spPr>
          <a:xfrm>
            <a:off x="7429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184368C6-7F86-4B9E-BE6D-E185641C4DC3}"/>
              </a:ext>
            </a:extLst>
          </p:cNvPr>
          <p:cNvSpPr>
            <a:spLocks noGrp="1"/>
          </p:cNvSpPr>
          <p:nvPr/>
        </p:nvSpPr>
        <p:spPr>
          <a:xfrm>
            <a:off x="742950" y="2647950"/>
            <a:ext cx="2190750" cy="7620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a16:creationId id="{10890C9D-F019-466C-8912-04B676D92F48}"/>
              </a:ext>
            </a:extLst>
          </p:cNvPr>
          <p:cNvSpPr>
            <a:spLocks noGrp="1"/>
          </p:cNvSpPr>
          <p:nvPr/>
        </p:nvSpPr>
        <p:spPr>
          <a:xfrm>
            <a:off x="9144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8" name="">
            <a:extLst>
              <a:ext uri="{FF2B5EF4-FFF2-40B4-BE49-F238E27FC236}">
                <a16:creationId id="{1C2E7911-44B4-4439-925B-2F52B740730A}"/>
              </a:ext>
            </a:extLst>
          </p:cNvPr>
          <p:cNvSpPr>
            <a:spLocks noGrp="1"/>
          </p:cNvSpPr>
          <p:nvPr/>
        </p:nvSpPr>
        <p:spPr>
          <a:xfrm>
            <a:off x="14097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טריגר</a:t>
            </a:r>
          </a:p>
        </p:txBody>
      </p:sp>
      <p:sp>
        <p:nvSpPr>
          <p:cNvPr id="9" name="">
            <a:extLst>
              <a:ext uri="{FF2B5EF4-FFF2-40B4-BE49-F238E27FC236}">
                <a16:creationId id="{272F18CA-781E-4CB0-B396-701D159FF17A}"/>
              </a:ext>
            </a:extLst>
          </p:cNvPr>
          <p:cNvSpPr>
            <a:spLocks noGrp="1"/>
          </p:cNvSpPr>
          <p:nvPr/>
        </p:nvSpPr>
        <p:spPr>
          <a:xfrm>
            <a:off x="9334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לקוח, עובד,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מערכת, או אירוע SLA מתחיל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זרימת העבודה.</a:t>
            </a:r>
          </a:p>
        </p:txBody>
      </p:sp>
      <p:sp>
        <p:nvSpPr>
          <p:cNvPr id="10" name="">
            <a:extLst>
              <a:ext uri="{FF2B5EF4-FFF2-40B4-BE49-F238E27FC236}">
                <a16:creationId id="{767EE6B3-A0BF-4CD4-95C8-6A28EED4B655}"/>
              </a:ext>
            </a:extLst>
          </p:cNvPr>
          <p:cNvSpPr>
            <a:spLocks noGrp="1"/>
          </p:cNvSpPr>
          <p:nvPr/>
        </p:nvSpPr>
        <p:spPr>
          <a:xfrm>
            <a:off x="2952750" y="3467100"/>
            <a:ext cx="552450" cy="1905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1" name="">
            <a:extLst>
              <a:ext uri="{FF2B5EF4-FFF2-40B4-BE49-F238E27FC236}">
                <a16:creationId id="{B20AA7B5-509B-4D7F-A8E7-A499C825A567}"/>
              </a:ext>
            </a:extLst>
          </p:cNvPr>
          <p:cNvSpPr>
            <a:spLocks noGrp="1"/>
          </p:cNvSpPr>
          <p:nvPr/>
        </p:nvSpPr>
        <p:spPr>
          <a:xfrm>
            <a:off x="3390900" y="3409950"/>
            <a:ext cx="114300" cy="114300"/>
          </a:xfrm>
          <a:prstGeom prst="triangle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98C0EE5F-0B96-4A90-B879-226E04C159E3}"/>
              </a:ext>
            </a:extLst>
          </p:cNvPr>
          <p:cNvSpPr>
            <a:spLocks noGrp="1"/>
          </p:cNvSpPr>
          <p:nvPr/>
        </p:nvSpPr>
        <p:spPr>
          <a:xfrm>
            <a:off x="35242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3" name="">
            <a:extLst>
              <a:ext uri="{FF2B5EF4-FFF2-40B4-BE49-F238E27FC236}">
                <a16:creationId id="{5CB7BD54-01C4-4D7C-A27A-BB4789518BBA}"/>
              </a:ext>
            </a:extLst>
          </p:cNvPr>
          <p:cNvSpPr>
            <a:spLocks noGrp="1"/>
          </p:cNvSpPr>
          <p:nvPr/>
        </p:nvSpPr>
        <p:spPr>
          <a:xfrm>
            <a:off x="3524250" y="2647950"/>
            <a:ext cx="2190750" cy="7620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4" name="">
            <a:extLst>
              <a:ext uri="{FF2B5EF4-FFF2-40B4-BE49-F238E27FC236}">
                <a16:creationId id="{E1F054FA-18BD-4F44-B31B-93061B1493C3}"/>
              </a:ext>
            </a:extLst>
          </p:cNvPr>
          <p:cNvSpPr>
            <a:spLocks noGrp="1"/>
          </p:cNvSpPr>
          <p:nvPr/>
        </p:nvSpPr>
        <p:spPr>
          <a:xfrm>
            <a:off x="36957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5" name="">
            <a:extLst>
              <a:ext uri="{FF2B5EF4-FFF2-40B4-BE49-F238E27FC236}">
                <a16:creationId id="{010539A1-9DFC-4D67-BCD9-C1CC520FB532}"/>
              </a:ext>
            </a:extLst>
          </p:cNvPr>
          <p:cNvSpPr>
            <a:spLocks noGrp="1"/>
          </p:cNvSpPr>
          <p:nvPr/>
        </p:nvSpPr>
        <p:spPr>
          <a:xfrm>
            <a:off x="41910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אחזר</a:t>
            </a:r>
          </a:p>
        </p:txBody>
      </p:sp>
      <p:sp>
        <p:nvSpPr>
          <p:cNvPr id="16" name="">
            <a:extLst>
              <a:ext uri="{FF2B5EF4-FFF2-40B4-BE49-F238E27FC236}">
                <a16:creationId id="{2AC79809-9FFD-4907-83BD-62A854464E70}"/>
              </a:ext>
            </a:extLst>
          </p:cNvPr>
          <p:cNvSpPr>
            <a:spLocks noGrp="1"/>
          </p:cNvSpPr>
          <p:nvPr/>
        </p:nvSpPr>
        <p:spPr>
          <a:xfrm>
            <a:off x="37147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סוכנים אוספים הקשר מ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CRM, ERP, כרטוס, נתונים,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וכלי תקשורת.</a:t>
            </a:r>
          </a:p>
        </p:txBody>
      </p:sp>
      <p:sp>
        <p:nvSpPr>
          <p:cNvPr id="17" name="">
            <a:extLst>
              <a:ext uri="{FF2B5EF4-FFF2-40B4-BE49-F238E27FC236}">
                <a16:creationId id="{0EB15222-E7BE-4171-B0C8-8E59888B8CD8}"/>
              </a:ext>
            </a:extLst>
          </p:cNvPr>
          <p:cNvSpPr>
            <a:spLocks noGrp="1"/>
          </p:cNvSpPr>
          <p:nvPr/>
        </p:nvSpPr>
        <p:spPr>
          <a:xfrm>
            <a:off x="5734050" y="3467100"/>
            <a:ext cx="552450" cy="190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7A062575-729E-4085-8BD6-72F201DE5A39}"/>
              </a:ext>
            </a:extLst>
          </p:cNvPr>
          <p:cNvSpPr>
            <a:spLocks noGrp="1"/>
          </p:cNvSpPr>
          <p:nvPr/>
        </p:nvSpPr>
        <p:spPr>
          <a:xfrm>
            <a:off x="6172200" y="3409950"/>
            <a:ext cx="114300" cy="114300"/>
          </a:xfrm>
          <a:prstGeom prst="triangle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a16:creationId id="{7EE1135C-0913-40E7-B974-0F4CBA46600C}"/>
              </a:ext>
            </a:extLst>
          </p:cNvPr>
          <p:cNvSpPr>
            <a:spLocks noGrp="1"/>
          </p:cNvSpPr>
          <p:nvPr/>
        </p:nvSpPr>
        <p:spPr>
          <a:xfrm>
            <a:off x="63055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0" name="">
            <a:extLst>
              <a:ext uri="{FF2B5EF4-FFF2-40B4-BE49-F238E27FC236}">
                <a16:creationId id="{6AF995E5-CC89-41D4-9399-21CB02A08824}"/>
              </a:ext>
            </a:extLst>
          </p:cNvPr>
          <p:cNvSpPr>
            <a:spLocks noGrp="1"/>
          </p:cNvSpPr>
          <p:nvPr/>
        </p:nvSpPr>
        <p:spPr>
          <a:xfrm>
            <a:off x="6305550" y="2647950"/>
            <a:ext cx="2190750" cy="7620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1" name="">
            <a:extLst>
              <a:ext uri="{FF2B5EF4-FFF2-40B4-BE49-F238E27FC236}">
                <a16:creationId id="{1D27A498-EB67-4F17-9823-A1E5951DA680}"/>
              </a:ext>
            </a:extLst>
          </p:cNvPr>
          <p:cNvSpPr>
            <a:spLocks noGrp="1"/>
          </p:cNvSpPr>
          <p:nvPr/>
        </p:nvSpPr>
        <p:spPr>
          <a:xfrm>
            <a:off x="64770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22" name="">
            <a:extLst>
              <a:ext uri="{FF2B5EF4-FFF2-40B4-BE49-F238E27FC236}">
                <a16:creationId id="{6B5B9962-6288-4B19-BDCA-28E7849644F6}"/>
              </a:ext>
            </a:extLst>
          </p:cNvPr>
          <p:cNvSpPr>
            <a:spLocks noGrp="1"/>
          </p:cNvSpPr>
          <p:nvPr/>
        </p:nvSpPr>
        <p:spPr>
          <a:xfrm>
            <a:off x="69723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בצע</a:t>
            </a:r>
          </a:p>
        </p:txBody>
      </p:sp>
      <p:sp>
        <p:nvSpPr>
          <p:cNvPr id="23" name="">
            <a:extLst>
              <a:ext uri="{FF2B5EF4-FFF2-40B4-BE49-F238E27FC236}">
                <a16:creationId id="{F9565970-7CA8-4075-862D-D17B9D6DE89C}"/>
              </a:ext>
            </a:extLst>
          </p:cNvPr>
          <p:cNvSpPr>
            <a:spLocks noGrp="1"/>
          </p:cNvSpPr>
          <p:nvPr/>
        </p:nvSpPr>
        <p:spPr>
          <a:xfrm>
            <a:off x="64960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עדכונים, משימות, אישורים,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הודעות, ומסרים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הושלמו.</a:t>
            </a:r>
          </a:p>
        </p:txBody>
      </p:sp>
      <p:sp>
        <p:nvSpPr>
          <p:cNvPr id="24" name="">
            <a:extLst>
              <a:ext uri="{FF2B5EF4-FFF2-40B4-BE49-F238E27FC236}">
                <a16:creationId id="{B293A8F5-8A33-45FD-9613-ACAE0D07020F}"/>
              </a:ext>
            </a:extLst>
          </p:cNvPr>
          <p:cNvSpPr>
            <a:spLocks noGrp="1"/>
          </p:cNvSpPr>
          <p:nvPr/>
        </p:nvSpPr>
        <p:spPr>
          <a:xfrm>
            <a:off x="8515350" y="3467100"/>
            <a:ext cx="552450" cy="1905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408C67D4-010C-4C92-9410-5B2E5885EF04}"/>
              </a:ext>
            </a:extLst>
          </p:cNvPr>
          <p:cNvSpPr>
            <a:spLocks noGrp="1"/>
          </p:cNvSpPr>
          <p:nvPr/>
        </p:nvSpPr>
        <p:spPr>
          <a:xfrm>
            <a:off x="8953500" y="3409950"/>
            <a:ext cx="114300" cy="114300"/>
          </a:xfrm>
          <a:prstGeom prst="triangle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6" name="">
            <a:extLst>
              <a:ext uri="{FF2B5EF4-FFF2-40B4-BE49-F238E27FC236}">
                <a16:creationId id="{36A19AA4-4159-4723-A91E-4CCF5DFAE44C}"/>
              </a:ext>
            </a:extLst>
          </p:cNvPr>
          <p:cNvSpPr>
            <a:spLocks noGrp="1"/>
          </p:cNvSpPr>
          <p:nvPr/>
        </p:nvSpPr>
        <p:spPr>
          <a:xfrm>
            <a:off x="90868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7" name="">
            <a:extLst>
              <a:ext uri="{FF2B5EF4-FFF2-40B4-BE49-F238E27FC236}">
                <a16:creationId id="{E86E4A70-2477-43EB-BAC7-0C27F76AB7AE}"/>
              </a:ext>
            </a:extLst>
          </p:cNvPr>
          <p:cNvSpPr>
            <a:spLocks noGrp="1"/>
          </p:cNvSpPr>
          <p:nvPr/>
        </p:nvSpPr>
        <p:spPr>
          <a:xfrm>
            <a:off x="9086850" y="2647950"/>
            <a:ext cx="2190750" cy="76200"/>
          </a:xfrm>
          <a:prstGeom prst="rect">
            <a:avLst/>
          </a:prstGeom>
          <a:solidFill>
            <a:srgbClr val="7C3AED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8" name="">
            <a:extLst>
              <a:ext uri="{FF2B5EF4-FFF2-40B4-BE49-F238E27FC236}">
                <a16:creationId id="{73FAA841-0799-4A8A-AD05-54B25E973169}"/>
              </a:ext>
            </a:extLst>
          </p:cNvPr>
          <p:cNvSpPr>
            <a:spLocks noGrp="1"/>
          </p:cNvSpPr>
          <p:nvPr/>
        </p:nvSpPr>
        <p:spPr>
          <a:xfrm>
            <a:off x="92583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  <p:sp>
        <p:nvSpPr>
          <p:cNvPr id="29" name="">
            <a:extLst>
              <a:ext uri="{FF2B5EF4-FFF2-40B4-BE49-F238E27FC236}">
                <a16:creationId id="{7741A0A1-7B96-43FC-AA5A-4A2773D59584}"/>
              </a:ext>
            </a:extLst>
          </p:cNvPr>
          <p:cNvSpPr>
            <a:spLocks noGrp="1"/>
          </p:cNvSpPr>
          <p:nvPr/>
        </p:nvSpPr>
        <p:spPr>
          <a:xfrm>
            <a:off x="97536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התפייס</a:t>
            </a:r>
          </a:p>
        </p:txBody>
      </p:sp>
      <p:sp>
        <p:nvSpPr>
          <p:cNvPr id="30" name="">
            <a:extLst>
              <a:ext uri="{FF2B5EF4-FFF2-40B4-BE49-F238E27FC236}">
                <a16:creationId id="{0D2E2EF4-F825-4143-ABCD-D4966F9446DA}"/>
              </a:ext>
            </a:extLst>
          </p:cNvPr>
          <p:cNvSpPr>
            <a:spLocks noGrp="1"/>
          </p:cNvSpPr>
          <p:nvPr/>
        </p:nvSpPr>
        <p:spPr>
          <a:xfrm>
            <a:off x="92773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מערכות נבדקות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השלמה, סחיפה ו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ראיה.</a:t>
            </a:r>
          </a:p>
        </p:txBody>
      </p:sp>
      <p:sp>
        <p:nvSpPr>
          <p:cNvPr id="31" name="">
            <a:extLst>
              <a:ext uri="{FF2B5EF4-FFF2-40B4-BE49-F238E27FC236}">
                <a16:creationId id="{0022BD40-C876-499C-8376-E9C8158D13A5}"/>
              </a:ext>
            </a:extLst>
          </p:cNvPr>
          <p:cNvSpPr>
            <a:spLocks noGrp="1"/>
          </p:cNvSpPr>
          <p:nvPr/>
        </p:nvSpPr>
        <p:spPr>
          <a:xfrm>
            <a:off x="1676400" y="4991100"/>
            <a:ext cx="8858250" cy="4000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15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15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הפלט הוא חבילת פעולה תפעולית עם הבעלים, הוכחות והשלב הבא.</a:t>
            </a:r>
          </a:p>
        </p:txBody>
      </p:sp>
      <p:sp>
        <p:nvSpPr>
          <p:cNvPr id="32" name="">
            <a:extLst>
              <a:ext uri="{FF2B5EF4-FFF2-40B4-BE49-F238E27FC236}">
                <a16:creationId id="{6B3E44CE-1F1D-4980-92A3-564E1E7F5D4B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3" name="">
            <a:extLst>
              <a:ext uri="{FF2B5EF4-FFF2-40B4-BE49-F238E27FC236}">
                <a16:creationId id="{BE9E4D9D-3A01-409E-A2E3-C6DB214E7AC9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אוטומציה של פעולות | ActiveMotion.ai</a:t>
            </a:r>
          </a:p>
        </p:txBody>
      </p:sp>
      <p:sp>
        <p:nvSpPr>
          <p:cNvPr id="34" name="">
            <a:extLst>
              <a:ext uri="{FF2B5EF4-FFF2-40B4-BE49-F238E27FC236}">
                <a16:creationId id="{D6E498D3-8F4D-430B-87A6-6A60F6DCD316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</p:spTree>
    <p:extLst>
      <p:ext uri="{BB962C8B-B14F-4D97-AF65-F5344CB8AC3E}">
        <p14:creationId val="889860185"/>
      </p:ext>
    </p:extLst>
  </p:cSld>
</p:sld>
</file>

<file path=ppt/slides/slide3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B1FD34E6-96A0-4EF4-8727-911D43D0C8E8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46E6544E-9559-4933-A43A-CB89F68C67F7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367D5AFC-3457-4D71-96C6-0D0731AD92B0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90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מפת ראיות</a:t>
            </a:r>
          </a:p>
        </p:txBody>
      </p:sp>
      <p:sp>
        <p:nvSpPr>
          <p:cNvPr id="4" name="">
            <a:extLst>
              <a:ext uri="{FF2B5EF4-FFF2-40B4-BE49-F238E27FC236}">
                <a16:creationId id="{0DE0F9A9-3B21-4982-9062-FD4A90636A32}"/>
              </a:ext>
            </a:extLst>
          </p:cNvPr>
          <p:cNvSpPr>
            <a:spLocks noGrp="1"/>
          </p:cNvSpPr>
          <p:nvPr/>
        </p:nvSpPr>
        <p:spPr>
          <a:xfrm>
            <a:off x="590550" y="857250"/>
            <a:ext cx="8096250" cy="952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סוכנים עוקבים אחר הראיות התפעוליות מאחורי כל מסירה.</a:t>
            </a:r>
          </a:p>
        </p:txBody>
      </p:sp>
      <p:sp>
        <p:nvSpPr>
          <p:cNvPr id="5" name="">
            <a:extLst>
              <a:ext uri="{FF2B5EF4-FFF2-40B4-BE49-F238E27FC236}">
                <a16:creationId id="{6A3E6AF3-8FFC-43D7-9A1E-1AA9755BD0F1}"/>
              </a:ext>
            </a:extLst>
          </p:cNvPr>
          <p:cNvSpPr>
            <a:spLocks noGrp="1"/>
          </p:cNvSpPr>
          <p:nvPr/>
        </p:nvSpPr>
        <p:spPr>
          <a:xfrm>
            <a:off x="876300" y="2133600"/>
            <a:ext cx="1524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אות</a:t>
            </a:r>
          </a:p>
        </p:txBody>
      </p:sp>
      <p:sp>
        <p:nvSpPr>
          <p:cNvPr id="6" name="">
            <a:extLst>
              <a:ext uri="{FF2B5EF4-FFF2-40B4-BE49-F238E27FC236}">
                <a16:creationId id="{AB0035F0-1ED8-41D1-A379-FBAEE85822A1}"/>
              </a:ext>
            </a:extLst>
          </p:cNvPr>
          <p:cNvSpPr>
            <a:spLocks noGrp="1"/>
          </p:cNvSpPr>
          <p:nvPr/>
        </p:nvSpPr>
        <p:spPr>
          <a:xfrm>
            <a:off x="3257550" y="2133600"/>
            <a:ext cx="2952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מעקב אחר עדויות</a:t>
            </a:r>
          </a:p>
        </p:txBody>
      </p:sp>
      <p:sp>
        <p:nvSpPr>
          <p:cNvPr id="7" name="">
            <a:extLst>
              <a:ext uri="{FF2B5EF4-FFF2-40B4-BE49-F238E27FC236}">
                <a16:creationId id="{13846425-E278-4024-8A24-17F68E84CC59}"/>
              </a:ext>
            </a:extLst>
          </p:cNvPr>
          <p:cNvSpPr>
            <a:spLocks noGrp="1"/>
          </p:cNvSpPr>
          <p:nvPr/>
        </p:nvSpPr>
        <p:spPr>
          <a:xfrm>
            <a:off x="7639050" y="2133600"/>
            <a:ext cx="2667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שאלת הכרעה</a:t>
            </a:r>
          </a:p>
        </p:txBody>
      </p:sp>
      <p:sp>
        <p:nvSpPr>
          <p:cNvPr id="8" name="">
            <a:extLst>
              <a:ext uri="{FF2B5EF4-FFF2-40B4-BE49-F238E27FC236}">
                <a16:creationId id="{0A66BB48-5DF2-484E-921E-B87B075FD35F}"/>
              </a:ext>
            </a:extLst>
          </p:cNvPr>
          <p:cNvSpPr>
            <a:spLocks noGrp="1"/>
          </p:cNvSpPr>
          <p:nvPr/>
        </p:nvSpPr>
        <p:spPr>
          <a:xfrm>
            <a:off x="819150" y="232410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9" name="">
            <a:extLst>
              <a:ext uri="{FF2B5EF4-FFF2-40B4-BE49-F238E27FC236}">
                <a16:creationId id="{38141189-D2D7-4D50-B621-17E17F4BEFD6}"/>
              </a:ext>
            </a:extLst>
          </p:cNvPr>
          <p:cNvSpPr>
            <a:spLocks noGrp="1"/>
          </p:cNvSpPr>
          <p:nvPr/>
        </p:nvSpPr>
        <p:spPr>
          <a:xfrm>
            <a:off x="876300" y="247650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טריגר</a:t>
            </a:r>
          </a:p>
        </p:txBody>
      </p:sp>
      <p:sp>
        <p:nvSpPr>
          <p:cNvPr id="10" name="">
            <a:extLst>
              <a:ext uri="{FF2B5EF4-FFF2-40B4-BE49-F238E27FC236}">
                <a16:creationId id="{5263343A-F8EF-468F-BF18-873616946AB6}"/>
              </a:ext>
            </a:extLst>
          </p:cNvPr>
          <p:cNvSpPr>
            <a:spLocks noGrp="1"/>
          </p:cNvSpPr>
          <p:nvPr/>
        </p:nvSpPr>
        <p:spPr>
          <a:xfrm>
            <a:off x="3257550" y="247650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אירוע, ערוץ, מבקש, SLA</a:t>
            </a:r>
          </a:p>
        </p:txBody>
      </p:sp>
      <p:sp>
        <p:nvSpPr>
          <p:cNvPr id="11" name="">
            <a:extLst>
              <a:ext uri="{FF2B5EF4-FFF2-40B4-BE49-F238E27FC236}">
                <a16:creationId id="{B3FD12F6-2DB8-4C98-BFC2-F517577ECC26}"/>
              </a:ext>
            </a:extLst>
          </p:cNvPr>
          <p:cNvSpPr>
            <a:spLocks noGrp="1"/>
          </p:cNvSpPr>
          <p:nvPr/>
        </p:nvSpPr>
        <p:spPr>
          <a:xfrm>
            <a:off x="7620000" y="2419350"/>
            <a:ext cx="2857500" cy="3238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AD9538F2-9D8D-4671-A04B-C5F1CA6D2AB2}"/>
              </a:ext>
            </a:extLst>
          </p:cNvPr>
          <p:cNvSpPr>
            <a:spLocks noGrp="1"/>
          </p:cNvSpPr>
          <p:nvPr/>
        </p:nvSpPr>
        <p:spPr>
          <a:xfrm>
            <a:off x="7810500" y="251460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מה התחיל את העבודה?</a:t>
            </a:r>
          </a:p>
        </p:txBody>
      </p:sp>
      <p:sp>
        <p:nvSpPr>
          <p:cNvPr id="13" name="">
            <a:extLst>
              <a:ext uri="{FF2B5EF4-FFF2-40B4-BE49-F238E27FC236}">
                <a16:creationId id="{946AA80A-9931-4C3E-B8B4-A0C76CCCA3DC}"/>
              </a:ext>
            </a:extLst>
          </p:cNvPr>
          <p:cNvSpPr>
            <a:spLocks noGrp="1"/>
          </p:cNvSpPr>
          <p:nvPr/>
        </p:nvSpPr>
        <p:spPr>
          <a:xfrm>
            <a:off x="819150" y="295275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4" name="">
            <a:extLst>
              <a:ext uri="{FF2B5EF4-FFF2-40B4-BE49-F238E27FC236}">
                <a16:creationId id="{CA1C902D-0A87-4D13-9933-8D615CCF2118}"/>
              </a:ext>
            </a:extLst>
          </p:cNvPr>
          <p:cNvSpPr>
            <a:spLocks noGrp="1"/>
          </p:cNvSpPr>
          <p:nvPr/>
        </p:nvSpPr>
        <p:spPr>
          <a:xfrm>
            <a:off x="876300" y="310515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הקשר</a:t>
            </a:r>
          </a:p>
        </p:txBody>
      </p:sp>
      <p:sp>
        <p:nvSpPr>
          <p:cNvPr id="15" name="">
            <a:extLst>
              <a:ext uri="{FF2B5EF4-FFF2-40B4-BE49-F238E27FC236}">
                <a16:creationId id="{3C513B73-78DE-4703-87CF-A55EE5A7C973}"/>
              </a:ext>
            </a:extLst>
          </p:cNvPr>
          <p:cNvSpPr>
            <a:spLocks noGrp="1"/>
          </p:cNvSpPr>
          <p:nvPr/>
        </p:nvSpPr>
        <p:spPr>
          <a:xfrm>
            <a:off x="3257550" y="310515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רשומות, היסטוריה, בעלים, מדיניות</a:t>
            </a:r>
          </a:p>
        </p:txBody>
      </p:sp>
      <p:sp>
        <p:nvSpPr>
          <p:cNvPr id="16" name="">
            <a:extLst>
              <a:ext uri="{FF2B5EF4-FFF2-40B4-BE49-F238E27FC236}">
                <a16:creationId id="{20846FBE-1AF7-4C10-BD2F-891BE1C785ED}"/>
              </a:ext>
            </a:extLst>
          </p:cNvPr>
          <p:cNvSpPr>
            <a:spLocks noGrp="1"/>
          </p:cNvSpPr>
          <p:nvPr/>
        </p:nvSpPr>
        <p:spPr>
          <a:xfrm>
            <a:off x="7620000" y="3048000"/>
            <a:ext cx="2857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7" name="">
            <a:extLst>
              <a:ext uri="{FF2B5EF4-FFF2-40B4-BE49-F238E27FC236}">
                <a16:creationId id="{B4E573B2-14AC-4F03-BED4-3AF7DEB61FD3}"/>
              </a:ext>
            </a:extLst>
          </p:cNvPr>
          <p:cNvSpPr>
            <a:spLocks noGrp="1"/>
          </p:cNvSpPr>
          <p:nvPr/>
        </p:nvSpPr>
        <p:spPr>
          <a:xfrm>
            <a:off x="7810500" y="314325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מה יש לדעת?</a:t>
            </a:r>
          </a:p>
        </p:txBody>
      </p:sp>
      <p:sp>
        <p:nvSpPr>
          <p:cNvPr id="18" name="">
            <a:extLst>
              <a:ext uri="{FF2B5EF4-FFF2-40B4-BE49-F238E27FC236}">
                <a16:creationId id="{81BBA6BB-C368-44CE-A31F-B8B33DB97204}"/>
              </a:ext>
            </a:extLst>
          </p:cNvPr>
          <p:cNvSpPr>
            <a:spLocks noGrp="1"/>
          </p:cNvSpPr>
          <p:nvPr/>
        </p:nvSpPr>
        <p:spPr>
          <a:xfrm>
            <a:off x="819150" y="358140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a16:creationId id="{27D101A0-586D-48AA-8597-C46DB3FF95AA}"/>
              </a:ext>
            </a:extLst>
          </p:cNvPr>
          <p:cNvSpPr>
            <a:spLocks noGrp="1"/>
          </p:cNvSpPr>
          <p:nvPr/>
        </p:nvSpPr>
        <p:spPr>
          <a:xfrm>
            <a:off x="876300" y="373380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פעולה</a:t>
            </a:r>
          </a:p>
        </p:txBody>
      </p:sp>
      <p:sp>
        <p:nvSpPr>
          <p:cNvPr id="20" name="">
            <a:extLst>
              <a:ext uri="{FF2B5EF4-FFF2-40B4-BE49-F238E27FC236}">
                <a16:creationId id="{3308E3A6-F5A3-4E0C-82F0-7FF9800968F7}"/>
              </a:ext>
            </a:extLst>
          </p:cNvPr>
          <p:cNvSpPr>
            <a:spLocks noGrp="1"/>
          </p:cNvSpPr>
          <p:nvPr/>
        </p:nvSpPr>
        <p:spPr>
          <a:xfrm>
            <a:off x="3257550" y="373380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משימה, אישור, עדכון, הודעה</a:t>
            </a:r>
          </a:p>
        </p:txBody>
      </p:sp>
      <p:sp>
        <p:nvSpPr>
          <p:cNvPr id="21" name="">
            <a:extLst>
              <a:ext uri="{FF2B5EF4-FFF2-40B4-BE49-F238E27FC236}">
                <a16:creationId id="{7B27D3E1-2FD4-4353-8043-D3F8C51B37BC}"/>
              </a:ext>
            </a:extLst>
          </p:cNvPr>
          <p:cNvSpPr>
            <a:spLocks noGrp="1"/>
          </p:cNvSpPr>
          <p:nvPr/>
        </p:nvSpPr>
        <p:spPr>
          <a:xfrm>
            <a:off x="7620000" y="3676650"/>
            <a:ext cx="2857500" cy="3238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2" name="">
            <a:extLst>
              <a:ext uri="{FF2B5EF4-FFF2-40B4-BE49-F238E27FC236}">
                <a16:creationId id="{7774B1CB-0C4A-4A4B-981C-7F0E0C3EDC4E}"/>
              </a:ext>
            </a:extLst>
          </p:cNvPr>
          <p:cNvSpPr>
            <a:spLocks noGrp="1"/>
          </p:cNvSpPr>
          <p:nvPr/>
        </p:nvSpPr>
        <p:spPr>
          <a:xfrm>
            <a:off x="7810500" y="377190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מה צריך לקרות אחר כך?</a:t>
            </a:r>
          </a:p>
        </p:txBody>
      </p:sp>
      <p:sp>
        <p:nvSpPr>
          <p:cNvPr id="23" name="">
            <a:extLst>
              <a:ext uri="{FF2B5EF4-FFF2-40B4-BE49-F238E27FC236}">
                <a16:creationId id="{61487989-2A46-4F1A-8723-12F3B78DDF79}"/>
              </a:ext>
            </a:extLst>
          </p:cNvPr>
          <p:cNvSpPr>
            <a:spLocks noGrp="1"/>
          </p:cNvSpPr>
          <p:nvPr/>
        </p:nvSpPr>
        <p:spPr>
          <a:xfrm>
            <a:off x="819150" y="421005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4" name="">
            <a:extLst>
              <a:ext uri="{FF2B5EF4-FFF2-40B4-BE49-F238E27FC236}">
                <a16:creationId id="{B682AE84-5742-4297-89FA-AFA2C9556254}"/>
              </a:ext>
            </a:extLst>
          </p:cNvPr>
          <p:cNvSpPr>
            <a:spLocks noGrp="1"/>
          </p:cNvSpPr>
          <p:nvPr/>
        </p:nvSpPr>
        <p:spPr>
          <a:xfrm>
            <a:off x="876300" y="436245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מסירה</a:t>
            </a:r>
          </a:p>
        </p:txBody>
      </p:sp>
      <p:sp>
        <p:nvSpPr>
          <p:cNvPr id="25" name="">
            <a:extLst>
              <a:ext uri="{FF2B5EF4-FFF2-40B4-BE49-F238E27FC236}">
                <a16:creationId id="{135D688D-9F8E-4156-9B31-71EAAA0D28AF}"/>
              </a:ext>
            </a:extLst>
          </p:cNvPr>
          <p:cNvSpPr>
            <a:spLocks noGrp="1"/>
          </p:cNvSpPr>
          <p:nvPr/>
        </p:nvSpPr>
        <p:spPr>
          <a:xfrm>
            <a:off x="3257550" y="436245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צוות, תור, תלות, דדליין</a:t>
            </a:r>
          </a:p>
        </p:txBody>
      </p:sp>
      <p:sp>
        <p:nvSpPr>
          <p:cNvPr id="26" name="">
            <a:extLst>
              <a:ext uri="{FF2B5EF4-FFF2-40B4-BE49-F238E27FC236}">
                <a16:creationId id="{433C842C-21E8-453B-A311-02943B0AAFE5}"/>
              </a:ext>
            </a:extLst>
          </p:cNvPr>
          <p:cNvSpPr>
            <a:spLocks noGrp="1"/>
          </p:cNvSpPr>
          <p:nvPr/>
        </p:nvSpPr>
        <p:spPr>
          <a:xfrm>
            <a:off x="7620000" y="4305300"/>
            <a:ext cx="2857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7" name="">
            <a:extLst>
              <a:ext uri="{FF2B5EF4-FFF2-40B4-BE49-F238E27FC236}">
                <a16:creationId id="{FD82094D-CDCB-477C-B010-D57961147374}"/>
              </a:ext>
            </a:extLst>
          </p:cNvPr>
          <p:cNvSpPr>
            <a:spLocks noGrp="1"/>
          </p:cNvSpPr>
          <p:nvPr/>
        </p:nvSpPr>
        <p:spPr>
          <a:xfrm>
            <a:off x="7810500" y="440055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מי הבעלים של הצעד הבא?</a:t>
            </a:r>
          </a:p>
        </p:txBody>
      </p:sp>
      <p:sp>
        <p:nvSpPr>
          <p:cNvPr id="28" name="">
            <a:extLst>
              <a:ext uri="{FF2B5EF4-FFF2-40B4-BE49-F238E27FC236}">
                <a16:creationId id="{7E5F75A3-2FC6-44B9-8F86-D94E5D01A9B5}"/>
              </a:ext>
            </a:extLst>
          </p:cNvPr>
          <p:cNvSpPr>
            <a:spLocks noGrp="1"/>
          </p:cNvSpPr>
          <p:nvPr/>
        </p:nvSpPr>
        <p:spPr>
          <a:xfrm>
            <a:off x="819150" y="483870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9" name="">
            <a:extLst>
              <a:ext uri="{FF2B5EF4-FFF2-40B4-BE49-F238E27FC236}">
                <a16:creationId id="{4E4BC76A-1857-48FD-8BEA-B640EA6E3FC5}"/>
              </a:ext>
            </a:extLst>
          </p:cNvPr>
          <p:cNvSpPr>
            <a:spLocks noGrp="1"/>
          </p:cNvSpPr>
          <p:nvPr/>
        </p:nvSpPr>
        <p:spPr>
          <a:xfrm>
            <a:off x="876300" y="499110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עדות</a:t>
            </a:r>
          </a:p>
        </p:txBody>
      </p:sp>
      <p:sp>
        <p:nvSpPr>
          <p:cNvPr id="30" name="">
            <a:extLst>
              <a:ext uri="{FF2B5EF4-FFF2-40B4-BE49-F238E27FC236}">
                <a16:creationId id="{7C4725F2-C080-4B55-B14A-BF3C6C1D415E}"/>
              </a:ext>
            </a:extLst>
          </p:cNvPr>
          <p:cNvSpPr>
            <a:spLocks noGrp="1"/>
          </p:cNvSpPr>
          <p:nvPr/>
        </p:nvSpPr>
        <p:spPr>
          <a:xfrm>
            <a:off x="3257550" y="499110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סטטוס, חותמת זמן, קישור לרשומה, ביקורת</a:t>
            </a:r>
          </a:p>
        </p:txBody>
      </p:sp>
      <p:sp>
        <p:nvSpPr>
          <p:cNvPr id="31" name="">
            <a:extLst>
              <a:ext uri="{FF2B5EF4-FFF2-40B4-BE49-F238E27FC236}">
                <a16:creationId id="{C7E1B418-33BA-42AA-BA68-32688B70CE04}"/>
              </a:ext>
            </a:extLst>
          </p:cNvPr>
          <p:cNvSpPr>
            <a:spLocks noGrp="1"/>
          </p:cNvSpPr>
          <p:nvPr/>
        </p:nvSpPr>
        <p:spPr>
          <a:xfrm>
            <a:off x="7620000" y="4933950"/>
            <a:ext cx="2857500" cy="3238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32" name="">
            <a:extLst>
              <a:ext uri="{FF2B5EF4-FFF2-40B4-BE49-F238E27FC236}">
                <a16:creationId id="{D39F8E72-4245-4795-8D88-DE8D4DC60AD5}"/>
              </a:ext>
            </a:extLst>
          </p:cNvPr>
          <p:cNvSpPr>
            <a:spLocks noGrp="1"/>
          </p:cNvSpPr>
          <p:nvPr/>
        </p:nvSpPr>
        <p:spPr>
          <a:xfrm>
            <a:off x="7810500" y="502920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האם העבודה הושלמה?</a:t>
            </a:r>
          </a:p>
        </p:txBody>
      </p:sp>
      <p:sp>
        <p:nvSpPr>
          <p:cNvPr id="33" name="">
            <a:extLst>
              <a:ext uri="{FF2B5EF4-FFF2-40B4-BE49-F238E27FC236}">
                <a16:creationId id="{69E71070-3DB9-4006-A7D3-FD1A470AFF98}"/>
              </a:ext>
            </a:extLst>
          </p:cNvPr>
          <p:cNvSpPr>
            <a:spLocks noGrp="1"/>
          </p:cNvSpPr>
          <p:nvPr/>
        </p:nvSpPr>
        <p:spPr>
          <a:xfrm>
            <a:off x="10668000" y="2476500"/>
            <a:ext cx="171450" cy="28384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4" name="">
            <a:extLst>
              <a:ext uri="{FF2B5EF4-FFF2-40B4-BE49-F238E27FC236}">
                <a16:creationId id="{64D3FA40-1F13-4090-A1DB-AA179DB4219A}"/>
              </a:ext>
            </a:extLst>
          </p:cNvPr>
          <p:cNvSpPr>
            <a:spLocks noGrp="1"/>
          </p:cNvSpPr>
          <p:nvPr/>
        </p:nvSpPr>
        <p:spPr>
          <a:xfrm>
            <a:off x="10972800" y="3276600"/>
            <a:ext cx="323850" cy="11239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75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פעולות מסוננות</a:t>
            </a:r>
          </a:p>
        </p:txBody>
      </p:sp>
      <p:sp>
        <p:nvSpPr>
          <p:cNvPr id="35" name="">
            <a:extLst>
              <a:ext uri="{FF2B5EF4-FFF2-40B4-BE49-F238E27FC236}">
                <a16:creationId id="{926C5ED6-43D3-4EB5-ABE5-F5E9DF1CC66D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6" name="">
            <a:extLst>
              <a:ext uri="{FF2B5EF4-FFF2-40B4-BE49-F238E27FC236}">
                <a16:creationId id="{9DF5F66E-58BF-45CB-937D-7979F2BE6DA1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אוטומציה של פעולות | ActiveMotion.ai</a:t>
            </a:r>
          </a:p>
        </p:txBody>
      </p:sp>
      <p:sp>
        <p:nvSpPr>
          <p:cNvPr id="37" name="">
            <a:extLst>
              <a:ext uri="{FF2B5EF4-FFF2-40B4-BE49-F238E27FC236}">
                <a16:creationId id="{5F0DB4CA-FD74-4DD1-B366-512DAEA5B83D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</p:spTree>
    <p:extLst>
      <p:ext uri="{BB962C8B-B14F-4D97-AF65-F5344CB8AC3E}">
        <p14:creationId val="1391261553"/>
      </p:ext>
    </p:extLst>
  </p:cSld>
</p:sld>
</file>

<file path=ppt/slides/slide4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D2A186E6-4A98-4698-B18A-F765710F7AD6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E41E14D9-187D-4A94-93BA-AA3DEE73B417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23F3796A-4B64-459D-AC28-7A13C7F78C6B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90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נתיב ממשל</a:t>
            </a:r>
          </a:p>
        </p:txBody>
      </p:sp>
      <p:sp>
        <p:nvSpPr>
          <p:cNvPr id="4" name="">
            <a:extLst>
              <a:ext uri="{FF2B5EF4-FFF2-40B4-BE49-F238E27FC236}">
                <a16:creationId id="{93ECF090-56F3-49B0-ACA5-14DE0D9634F1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8572500" cy="933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החומרה קובעת אם העבודה היא אוטומטית, מתואמת או הסלמה.</a:t>
            </a:r>
          </a:p>
        </p:txBody>
      </p:sp>
      <p:sp>
        <p:nvSpPr>
          <p:cNvPr id="5" name="">
            <a:extLst>
              <a:ext uri="{FF2B5EF4-FFF2-40B4-BE49-F238E27FC236}">
                <a16:creationId id="{09869632-C780-4576-965D-C2AB2538CA32}"/>
              </a:ext>
            </a:extLst>
          </p:cNvPr>
          <p:cNvSpPr>
            <a:spLocks noGrp="1"/>
          </p:cNvSpPr>
          <p:nvPr/>
        </p:nvSpPr>
        <p:spPr>
          <a:xfrm>
            <a:off x="876300" y="2324100"/>
            <a:ext cx="2781300" cy="2724150"/>
          </a:xfrm>
          <a:prstGeom prst="rect">
            <a:avLst/>
          </a:prstGeom>
          <a:solidFill>
            <a:srgbClr val="FFFDF8"/>
          </a:solidFill>
          <a:ln w="19050">
            <a:solidFill>
              <a:srgbClr val="15803D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0AA76DDC-39BF-4046-953E-4651DBCD13E7}"/>
              </a:ext>
            </a:extLst>
          </p:cNvPr>
          <p:cNvSpPr>
            <a:spLocks noGrp="1"/>
          </p:cNvSpPr>
          <p:nvPr/>
        </p:nvSpPr>
        <p:spPr>
          <a:xfrm>
            <a:off x="1143000" y="2647950"/>
            <a:ext cx="2095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15803D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15803D"/>
                </a:solidFill>
                <a:latin typeface="Georgia"/>
                <a:ea typeface="Georgia"/>
                <a:cs typeface="Georgia"/>
              </a:rPr>
              <a:t>השלמה אוטומטית</a:t>
            </a:r>
          </a:p>
        </p:txBody>
      </p:sp>
      <p:sp>
        <p:nvSpPr>
          <p:cNvPr id="7" name="">
            <a:extLst>
              <a:ext uri="{FF2B5EF4-FFF2-40B4-BE49-F238E27FC236}">
                <a16:creationId id="{5014C112-11CB-433C-8068-21A2581A076D}"/>
              </a:ext>
            </a:extLst>
          </p:cNvPr>
          <p:cNvSpPr>
            <a:spLocks noGrp="1"/>
          </p:cNvSpPr>
          <p:nvPr/>
        </p:nvSpPr>
        <p:spPr>
          <a:xfrm>
            <a:off x="1162050" y="3257550"/>
            <a:ext cx="2133600" cy="4762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עדכון בסיכון נמוך עם שלם</a:t>
            </a:r>
          </a:p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הקשר</a:t>
            </a:r>
          </a:p>
        </p:txBody>
      </p:sp>
      <p:sp>
        <p:nvSpPr>
          <p:cNvPr id="8" name="">
            <a:extLst>
              <a:ext uri="{FF2B5EF4-FFF2-40B4-BE49-F238E27FC236}">
                <a16:creationId id="{CABAAC01-2457-4574-B4A2-80445A75A828}"/>
              </a:ext>
            </a:extLst>
          </p:cNvPr>
          <p:cNvSpPr>
            <a:spLocks noGrp="1"/>
          </p:cNvSpPr>
          <p:nvPr/>
        </p:nvSpPr>
        <p:spPr>
          <a:xfrm>
            <a:off x="1162050" y="4038600"/>
            <a:ext cx="21907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9" name="">
            <a:extLst>
              <a:ext uri="{FF2B5EF4-FFF2-40B4-BE49-F238E27FC236}">
                <a16:creationId id="{205DBF54-B45F-4FDD-BEB6-0391098B00C6}"/>
              </a:ext>
            </a:extLst>
          </p:cNvPr>
          <p:cNvSpPr>
            <a:spLocks noGrp="1"/>
          </p:cNvSpPr>
          <p:nvPr/>
        </p:nvSpPr>
        <p:spPr>
          <a:xfrm>
            <a:off x="1162050" y="4286250"/>
            <a:ext cx="1524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38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38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מסלול</a:t>
            </a:r>
          </a:p>
        </p:txBody>
      </p:sp>
      <p:sp>
        <p:nvSpPr>
          <p:cNvPr id="10" name="">
            <a:extLst>
              <a:ext uri="{FF2B5EF4-FFF2-40B4-BE49-F238E27FC236}">
                <a16:creationId id="{DFC97D28-D1F9-4B79-BEF0-0389B0BB4BC6}"/>
              </a:ext>
            </a:extLst>
          </p:cNvPr>
          <p:cNvSpPr>
            <a:spLocks noGrp="1"/>
          </p:cNvSpPr>
          <p:nvPr/>
        </p:nvSpPr>
        <p:spPr>
          <a:xfrm>
            <a:off x="1162050" y="4514850"/>
            <a:ext cx="20955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פעולת מערכת</a:t>
            </a:r>
          </a:p>
        </p:txBody>
      </p:sp>
      <p:sp>
        <p:nvSpPr>
          <p:cNvPr id="11" name="">
            <a:extLst>
              <a:ext uri="{FF2B5EF4-FFF2-40B4-BE49-F238E27FC236}">
                <a16:creationId id="{F927262F-809C-4B50-8A12-7A26D197346B}"/>
              </a:ext>
            </a:extLst>
          </p:cNvPr>
          <p:cNvSpPr>
            <a:spLocks noGrp="1"/>
          </p:cNvSpPr>
          <p:nvPr/>
        </p:nvSpPr>
        <p:spPr>
          <a:xfrm>
            <a:off x="4324350" y="2324100"/>
            <a:ext cx="2781300" cy="2724150"/>
          </a:xfrm>
          <a:prstGeom prst="rect">
            <a:avLst/>
          </a:prstGeom>
          <a:solidFill>
            <a:srgbClr val="FFFDF8"/>
          </a:solidFill>
          <a:ln w="19050">
            <a:solidFill>
              <a:srgbClr val="F97316"/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5A87B4F8-B98C-44E9-9ABF-F6E7A910244E}"/>
              </a:ext>
            </a:extLst>
          </p:cNvPr>
          <p:cNvSpPr>
            <a:spLocks noGrp="1"/>
          </p:cNvSpPr>
          <p:nvPr/>
        </p:nvSpPr>
        <p:spPr>
          <a:xfrm>
            <a:off x="4591050" y="2647950"/>
            <a:ext cx="2095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קואורדינטה</a:t>
            </a:r>
          </a:p>
        </p:txBody>
      </p:sp>
      <p:sp>
        <p:nvSpPr>
          <p:cNvPr id="13" name="">
            <a:extLst>
              <a:ext uri="{FF2B5EF4-FFF2-40B4-BE49-F238E27FC236}">
                <a16:creationId id="{D97C2AC6-4049-4E42-88EB-1AF1CC652F21}"/>
              </a:ext>
            </a:extLst>
          </p:cNvPr>
          <p:cNvSpPr>
            <a:spLocks noGrp="1"/>
          </p:cNvSpPr>
          <p:nvPr/>
        </p:nvSpPr>
        <p:spPr>
          <a:xfrm>
            <a:off x="4610100" y="3257550"/>
            <a:ext cx="2133600" cy="4762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עבודה מרובת צוות או חסר</a:t>
            </a:r>
          </a:p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תלות</a:t>
            </a:r>
          </a:p>
        </p:txBody>
      </p:sp>
      <p:sp>
        <p:nvSpPr>
          <p:cNvPr id="14" name="">
            <a:extLst>
              <a:ext uri="{FF2B5EF4-FFF2-40B4-BE49-F238E27FC236}">
                <a16:creationId id="{6B8F40C0-DE4C-495D-8FBF-EC706ED9A938}"/>
              </a:ext>
            </a:extLst>
          </p:cNvPr>
          <p:cNvSpPr>
            <a:spLocks noGrp="1"/>
          </p:cNvSpPr>
          <p:nvPr/>
        </p:nvSpPr>
        <p:spPr>
          <a:xfrm>
            <a:off x="4610100" y="4038600"/>
            <a:ext cx="21907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5" name="">
            <a:extLst>
              <a:ext uri="{FF2B5EF4-FFF2-40B4-BE49-F238E27FC236}">
                <a16:creationId id="{041D9B9C-3675-4028-B1A1-0D16CEEE9A67}"/>
              </a:ext>
            </a:extLst>
          </p:cNvPr>
          <p:cNvSpPr>
            <a:spLocks noGrp="1"/>
          </p:cNvSpPr>
          <p:nvPr/>
        </p:nvSpPr>
        <p:spPr>
          <a:xfrm>
            <a:off x="4610100" y="4286250"/>
            <a:ext cx="1524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38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38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מסלול</a:t>
            </a:r>
          </a:p>
        </p:txBody>
      </p:sp>
      <p:sp>
        <p:nvSpPr>
          <p:cNvPr id="16" name="">
            <a:extLst>
              <a:ext uri="{FF2B5EF4-FFF2-40B4-BE49-F238E27FC236}">
                <a16:creationId id="{5B474627-4753-493C-A322-5BF1E3843560}"/>
              </a:ext>
            </a:extLst>
          </p:cNvPr>
          <p:cNvSpPr>
            <a:spLocks noGrp="1"/>
          </p:cNvSpPr>
          <p:nvPr/>
        </p:nvSpPr>
        <p:spPr>
          <a:xfrm>
            <a:off x="4610100" y="4514850"/>
            <a:ext cx="20955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בעל תפעול</a:t>
            </a:r>
          </a:p>
        </p:txBody>
      </p:sp>
      <p:sp>
        <p:nvSpPr>
          <p:cNvPr id="17" name="">
            <a:extLst>
              <a:ext uri="{FF2B5EF4-FFF2-40B4-BE49-F238E27FC236}">
                <a16:creationId id="{54E07EA4-C8C9-45E2-B902-A4E56C3BB094}"/>
              </a:ext>
            </a:extLst>
          </p:cNvPr>
          <p:cNvSpPr>
            <a:spLocks noGrp="1"/>
          </p:cNvSpPr>
          <p:nvPr/>
        </p:nvSpPr>
        <p:spPr>
          <a:xfrm>
            <a:off x="7772400" y="2324100"/>
            <a:ext cx="2781300" cy="2724150"/>
          </a:xfrm>
          <a:prstGeom prst="rect">
            <a:avLst/>
          </a:prstGeom>
          <a:solidFill>
            <a:srgbClr val="FFFDF8"/>
          </a:solidFill>
          <a:ln w="19050">
            <a:solidFill>
              <a:srgbClr val="B91C1C"/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1F6EDC40-93D7-4346-9E8C-78D3A1F0AEBE}"/>
              </a:ext>
            </a:extLst>
          </p:cNvPr>
          <p:cNvSpPr>
            <a:spLocks noGrp="1"/>
          </p:cNvSpPr>
          <p:nvPr/>
        </p:nvSpPr>
        <p:spPr>
          <a:xfrm>
            <a:off x="8039100" y="2647950"/>
            <a:ext cx="2095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B91C1C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B91C1C"/>
                </a:solidFill>
                <a:latin typeface="Georgia"/>
                <a:ea typeface="Georgia"/>
                <a:cs typeface="Georgia"/>
              </a:rPr>
              <a:t>הסלמה</a:t>
            </a:r>
          </a:p>
        </p:txBody>
      </p:sp>
      <p:sp>
        <p:nvSpPr>
          <p:cNvPr id="19" name="">
            <a:extLst>
              <a:ext uri="{FF2B5EF4-FFF2-40B4-BE49-F238E27FC236}">
                <a16:creationId id="{5A647CDD-F882-4F37-9BB1-F32D33EDA740}"/>
              </a:ext>
            </a:extLst>
          </p:cNvPr>
          <p:cNvSpPr>
            <a:spLocks noGrp="1"/>
          </p:cNvSpPr>
          <p:nvPr/>
        </p:nvSpPr>
        <p:spPr>
          <a:xfrm>
            <a:off x="8058150" y="3257550"/>
            <a:ext cx="2133600" cy="4762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סיכון, התנגשות או חסימה של SLA</a:t>
            </a:r>
          </a:p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מערכת</a:t>
            </a:r>
          </a:p>
        </p:txBody>
      </p:sp>
      <p:sp>
        <p:nvSpPr>
          <p:cNvPr id="20" name="">
            <a:extLst>
              <a:ext uri="{FF2B5EF4-FFF2-40B4-BE49-F238E27FC236}">
                <a16:creationId id="{71D5FD0D-8577-4F38-8262-7DE675CE812A}"/>
              </a:ext>
            </a:extLst>
          </p:cNvPr>
          <p:cNvSpPr>
            <a:spLocks noGrp="1"/>
          </p:cNvSpPr>
          <p:nvPr/>
        </p:nvSpPr>
        <p:spPr>
          <a:xfrm>
            <a:off x="8058150" y="4038600"/>
            <a:ext cx="21907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1" name="">
            <a:extLst>
              <a:ext uri="{FF2B5EF4-FFF2-40B4-BE49-F238E27FC236}">
                <a16:creationId id="{F52992EC-4D46-48F1-AC50-C24DA1E8A54B}"/>
              </a:ext>
            </a:extLst>
          </p:cNvPr>
          <p:cNvSpPr>
            <a:spLocks noGrp="1"/>
          </p:cNvSpPr>
          <p:nvPr/>
        </p:nvSpPr>
        <p:spPr>
          <a:xfrm>
            <a:off x="8058150" y="4286250"/>
            <a:ext cx="1524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38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38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מסלול</a:t>
            </a:r>
          </a:p>
        </p:txBody>
      </p:sp>
      <p:sp>
        <p:nvSpPr>
          <p:cNvPr id="22" name="">
            <a:extLst>
              <a:ext uri="{FF2B5EF4-FFF2-40B4-BE49-F238E27FC236}">
                <a16:creationId id="{A0189E80-2A23-4D54-8660-95F9AF14A487}"/>
              </a:ext>
            </a:extLst>
          </p:cNvPr>
          <p:cNvSpPr>
            <a:spLocks noGrp="1"/>
          </p:cNvSpPr>
          <p:nvPr/>
        </p:nvSpPr>
        <p:spPr>
          <a:xfrm>
            <a:off x="8058150" y="4514850"/>
            <a:ext cx="20955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נתיב ממשל</a:t>
            </a:r>
          </a:p>
        </p:txBody>
      </p:sp>
      <p:sp>
        <p:nvSpPr>
          <p:cNvPr id="23" name="">
            <a:extLst>
              <a:ext uri="{FF2B5EF4-FFF2-40B4-BE49-F238E27FC236}">
                <a16:creationId id="{6EED1581-D5FF-4F8A-8964-ECC32ACDC1FD}"/>
              </a:ext>
            </a:extLst>
          </p:cNvPr>
          <p:cNvSpPr>
            <a:spLocks noGrp="1"/>
          </p:cNvSpPr>
          <p:nvPr/>
        </p:nvSpPr>
        <p:spPr>
          <a:xfrm>
            <a:off x="1524000" y="5562600"/>
            <a:ext cx="91440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135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ניתוב ברור מונע מהעבודה התפעולית להיעלם בין מערכות, תורים וצוותים.</a:t>
            </a:r>
          </a:p>
        </p:txBody>
      </p:sp>
      <p:sp>
        <p:nvSpPr>
          <p:cNvPr id="24" name="">
            <a:extLst>
              <a:ext uri="{FF2B5EF4-FFF2-40B4-BE49-F238E27FC236}">
                <a16:creationId id="{E32FFFF5-6B6B-4EE2-BEC6-21EC7644133C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2FCCD60F-4385-4BF5-9911-8DDAE24F31F0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אוטומציה של פעולות | ActiveMotion.ai</a:t>
            </a:r>
          </a:p>
        </p:txBody>
      </p:sp>
      <p:sp>
        <p:nvSpPr>
          <p:cNvPr id="26" name="">
            <a:extLst>
              <a:ext uri="{FF2B5EF4-FFF2-40B4-BE49-F238E27FC236}">
                <a16:creationId id="{D2D3D8BC-C3C2-4D4C-9357-89FA90F62C0F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</p:spTree>
    <p:extLst>
      <p:ext uri="{BB962C8B-B14F-4D97-AF65-F5344CB8AC3E}">
        <p14:creationId val="1383588202"/>
      </p:ext>
    </p:extLst>
  </p:cSld>
</p:sld>
</file>

<file path=ppt/slides/slide5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E25A5641-2C97-49D1-A92D-D2181420B1E3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6BA59FB1-E049-42C3-BA20-392A5F88DA9C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39299F24-82BD-4242-B504-D65F022A5D44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90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חבילת פעולה</a:t>
            </a:r>
          </a:p>
        </p:txBody>
      </p:sp>
      <p:sp>
        <p:nvSpPr>
          <p:cNvPr id="4" name="">
            <a:extLst>
              <a:ext uri="{FF2B5EF4-FFF2-40B4-BE49-F238E27FC236}">
                <a16:creationId id="{4A59D627-BE0D-48DF-81E8-80B0D9F35D39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8572500" cy="933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חבילת הפעולות מעניקה לבעלים את ההקשר הדרוש למעבר מיידי.</a:t>
            </a:r>
          </a:p>
        </p:txBody>
      </p:sp>
      <p:sp>
        <p:nvSpPr>
          <p:cNvPr id="5" name="">
            <a:extLst>
              <a:ext uri="{FF2B5EF4-FFF2-40B4-BE49-F238E27FC236}">
                <a16:creationId id="{CD7BC948-559A-482E-B294-C83EF103723A}"/>
              </a:ext>
            </a:extLst>
          </p:cNvPr>
          <p:cNvSpPr>
            <a:spLocks noGrp="1"/>
          </p:cNvSpPr>
          <p:nvPr/>
        </p:nvSpPr>
        <p:spPr>
          <a:xfrm>
            <a:off x="876300" y="2247900"/>
            <a:ext cx="6438900" cy="323850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6B96BB95-3033-4979-81CA-0108162F5D55}"/>
              </a:ext>
            </a:extLst>
          </p:cNvPr>
          <p:cNvSpPr>
            <a:spLocks noGrp="1"/>
          </p:cNvSpPr>
          <p:nvPr/>
        </p:nvSpPr>
        <p:spPr>
          <a:xfrm>
            <a:off x="1181100" y="2552700"/>
            <a:ext cx="28575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3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חבילת פעולה לתפעול</a:t>
            </a:r>
          </a:p>
        </p:txBody>
      </p:sp>
      <p:sp>
        <p:nvSpPr>
          <p:cNvPr id="7" name="">
            <a:extLst>
              <a:ext uri="{FF2B5EF4-FFF2-40B4-BE49-F238E27FC236}">
                <a16:creationId id="{2DA131D0-840C-44DA-ACC1-5A584B125D1D}"/>
              </a:ext>
            </a:extLst>
          </p:cNvPr>
          <p:cNvSpPr>
            <a:spLocks noGrp="1"/>
          </p:cNvSpPr>
          <p:nvPr/>
        </p:nvSpPr>
        <p:spPr>
          <a:xfrm>
            <a:off x="1200150" y="31242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8" name="">
            <a:extLst>
              <a:ext uri="{FF2B5EF4-FFF2-40B4-BE49-F238E27FC236}">
                <a16:creationId id="{A558B6D8-2C16-491D-AC67-15F76C97FD2B}"/>
              </a:ext>
            </a:extLst>
          </p:cNvPr>
          <p:cNvSpPr>
            <a:spLocks noGrp="1"/>
          </p:cNvSpPr>
          <p:nvPr/>
        </p:nvSpPr>
        <p:spPr>
          <a:xfrm>
            <a:off x="1695450" y="31242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תקציר עבודה</a:t>
            </a:r>
          </a:p>
        </p:txBody>
      </p:sp>
      <p:sp>
        <p:nvSpPr>
          <p:cNvPr id="9" name="">
            <a:extLst>
              <a:ext uri="{FF2B5EF4-FFF2-40B4-BE49-F238E27FC236}">
                <a16:creationId id="{D3D403C1-AAD9-470E-B487-CE848FAD2CFD}"/>
              </a:ext>
            </a:extLst>
          </p:cNvPr>
          <p:cNvSpPr>
            <a:spLocks noGrp="1"/>
          </p:cNvSpPr>
          <p:nvPr/>
        </p:nvSpPr>
        <p:spPr>
          <a:xfrm>
            <a:off x="3524250" y="31242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טריגר, בעלים, רשומות מערכת ושוטף</a:t>
            </a:r>
          </a:p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מדינה</a:t>
            </a:r>
          </a:p>
        </p:txBody>
      </p:sp>
      <p:sp>
        <p:nvSpPr>
          <p:cNvPr id="10" name="">
            <a:extLst>
              <a:ext uri="{FF2B5EF4-FFF2-40B4-BE49-F238E27FC236}">
                <a16:creationId id="{8CEDF9C1-F757-437D-9BEC-750EA0505D0A}"/>
              </a:ext>
            </a:extLst>
          </p:cNvPr>
          <p:cNvSpPr>
            <a:spLocks noGrp="1"/>
          </p:cNvSpPr>
          <p:nvPr/>
        </p:nvSpPr>
        <p:spPr>
          <a:xfrm>
            <a:off x="1200150" y="36195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1" name="">
            <a:extLst>
              <a:ext uri="{FF2B5EF4-FFF2-40B4-BE49-F238E27FC236}">
                <a16:creationId id="{F57E1B51-AA9B-4107-8963-4CE8A277763D}"/>
              </a:ext>
            </a:extLst>
          </p:cNvPr>
          <p:cNvSpPr>
            <a:spLocks noGrp="1"/>
          </p:cNvSpPr>
          <p:nvPr/>
        </p:nvSpPr>
        <p:spPr>
          <a:xfrm>
            <a:off x="1695450" y="36195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הפעולה הבאה</a:t>
            </a:r>
          </a:p>
        </p:txBody>
      </p:sp>
      <p:sp>
        <p:nvSpPr>
          <p:cNvPr id="12" name="">
            <a:extLst>
              <a:ext uri="{FF2B5EF4-FFF2-40B4-BE49-F238E27FC236}">
                <a16:creationId id="{2033C275-BF61-46C5-8C79-07D4E9543954}"/>
              </a:ext>
            </a:extLst>
          </p:cNvPr>
          <p:cNvSpPr>
            <a:spLocks noGrp="1"/>
          </p:cNvSpPr>
          <p:nvPr/>
        </p:nvSpPr>
        <p:spPr>
          <a:xfrm>
            <a:off x="3524250" y="36195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נדרשת משימה, אישור, הודעה או עדכון</a:t>
            </a:r>
          </a:p>
        </p:txBody>
      </p:sp>
      <p:sp>
        <p:nvSpPr>
          <p:cNvPr id="13" name="">
            <a:extLst>
              <a:ext uri="{FF2B5EF4-FFF2-40B4-BE49-F238E27FC236}">
                <a16:creationId id="{AB6C33EA-5B7C-47F2-89A2-458BC6788694}"/>
              </a:ext>
            </a:extLst>
          </p:cNvPr>
          <p:cNvSpPr>
            <a:spLocks noGrp="1"/>
          </p:cNvSpPr>
          <p:nvPr/>
        </p:nvSpPr>
        <p:spPr>
          <a:xfrm>
            <a:off x="1200150" y="41148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15803D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15803D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14" name="">
            <a:extLst>
              <a:ext uri="{FF2B5EF4-FFF2-40B4-BE49-F238E27FC236}">
                <a16:creationId id="{52EB49E5-9C40-4CE4-90F3-C031D543DF96}"/>
              </a:ext>
            </a:extLst>
          </p:cNvPr>
          <p:cNvSpPr>
            <a:spLocks noGrp="1"/>
          </p:cNvSpPr>
          <p:nvPr/>
        </p:nvSpPr>
        <p:spPr>
          <a:xfrm>
            <a:off x="1695450" y="41148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מפת התלות</a:t>
            </a:r>
          </a:p>
        </p:txBody>
      </p:sp>
      <p:sp>
        <p:nvSpPr>
          <p:cNvPr id="15" name="">
            <a:extLst>
              <a:ext uri="{FF2B5EF4-FFF2-40B4-BE49-F238E27FC236}">
                <a16:creationId id="{38475A1F-CE98-4F71-A80F-AE4744B69ED1}"/>
              </a:ext>
            </a:extLst>
          </p:cNvPr>
          <p:cNvSpPr>
            <a:spLocks noGrp="1"/>
          </p:cNvSpPr>
          <p:nvPr/>
        </p:nvSpPr>
        <p:spPr>
          <a:xfrm>
            <a:off x="3524250" y="41148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מערכות, צוותים, רשומות ותאריכי יעד חסומים</a:t>
            </a:r>
          </a:p>
        </p:txBody>
      </p:sp>
      <p:sp>
        <p:nvSpPr>
          <p:cNvPr id="16" name="">
            <a:extLst>
              <a:ext uri="{FF2B5EF4-FFF2-40B4-BE49-F238E27FC236}">
                <a16:creationId id="{2D4B48AA-1CAB-45AF-AB4A-E39B86446BBB}"/>
              </a:ext>
            </a:extLst>
          </p:cNvPr>
          <p:cNvSpPr>
            <a:spLocks noGrp="1"/>
          </p:cNvSpPr>
          <p:nvPr/>
        </p:nvSpPr>
        <p:spPr>
          <a:xfrm>
            <a:off x="1200150" y="46101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  <p:sp>
        <p:nvSpPr>
          <p:cNvPr id="17" name="">
            <a:extLst>
              <a:ext uri="{FF2B5EF4-FFF2-40B4-BE49-F238E27FC236}">
                <a16:creationId id="{D947E7A9-48E0-4FE2-BDDE-3851D56FC34C}"/>
              </a:ext>
            </a:extLst>
          </p:cNvPr>
          <p:cNvSpPr>
            <a:spLocks noGrp="1"/>
          </p:cNvSpPr>
          <p:nvPr/>
        </p:nvSpPr>
        <p:spPr>
          <a:xfrm>
            <a:off x="1695450" y="46101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שובל עדויות</a:t>
            </a:r>
          </a:p>
        </p:txBody>
      </p:sp>
      <p:sp>
        <p:nvSpPr>
          <p:cNvPr id="18" name="">
            <a:extLst>
              <a:ext uri="{FF2B5EF4-FFF2-40B4-BE49-F238E27FC236}">
                <a16:creationId id="{6B23483B-F9B0-4096-88D4-5779E76E8886}"/>
              </a:ext>
            </a:extLst>
          </p:cNvPr>
          <p:cNvSpPr>
            <a:spLocks noGrp="1"/>
          </p:cNvSpPr>
          <p:nvPr/>
        </p:nvSpPr>
        <p:spPr>
          <a:xfrm>
            <a:off x="3524250" y="46101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הקלט קישורים, חותמות זמן, פלטים ו</a:t>
            </a:r>
          </a:p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הוכחת השלמה</a:t>
            </a:r>
          </a:p>
        </p:txBody>
      </p:sp>
      <p:sp>
        <p:nvSpPr>
          <p:cNvPr id="19" name="">
            <a:extLst>
              <a:ext uri="{FF2B5EF4-FFF2-40B4-BE49-F238E27FC236}">
                <a16:creationId id="{CB3D8ACC-2D8B-4C6A-98F9-9EC6376DA804}"/>
              </a:ext>
            </a:extLst>
          </p:cNvPr>
          <p:cNvSpPr>
            <a:spLocks noGrp="1"/>
          </p:cNvSpPr>
          <p:nvPr/>
        </p:nvSpPr>
        <p:spPr>
          <a:xfrm>
            <a:off x="7772400" y="2247900"/>
            <a:ext cx="2705100" cy="3238500"/>
          </a:xfrm>
          <a:prstGeom prst="rect">
            <a:avLst/>
          </a:prstGeom>
          <a:solidFill>
            <a:srgbClr val="171614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0" name="">
            <a:extLst>
              <a:ext uri="{FF2B5EF4-FFF2-40B4-BE49-F238E27FC236}">
                <a16:creationId id="{9507192E-5977-460F-B2B0-BD90D5FD72CE}"/>
              </a:ext>
            </a:extLst>
          </p:cNvPr>
          <p:cNvSpPr>
            <a:spLocks noGrp="1"/>
          </p:cNvSpPr>
          <p:nvPr/>
        </p:nvSpPr>
        <p:spPr>
          <a:xfrm>
            <a:off x="8077200" y="2571750"/>
            <a:ext cx="1524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עדשת בעלים</a:t>
            </a:r>
          </a:p>
        </p:txBody>
      </p:sp>
      <p:sp>
        <p:nvSpPr>
          <p:cNvPr id="21" name="">
            <a:extLst>
              <a:ext uri="{FF2B5EF4-FFF2-40B4-BE49-F238E27FC236}">
                <a16:creationId id="{9657D461-E48D-497E-9CDD-2C9350A02FAC}"/>
              </a:ext>
            </a:extLst>
          </p:cNvPr>
          <p:cNvSpPr>
            <a:spLocks noGrp="1"/>
          </p:cNvSpPr>
          <p:nvPr/>
        </p:nvSpPr>
        <p:spPr>
          <a:xfrm>
            <a:off x="8077200" y="300990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2" name="">
            <a:extLst>
              <a:ext uri="{FF2B5EF4-FFF2-40B4-BE49-F238E27FC236}">
                <a16:creationId id="{01718CF5-1A4F-4208-80EA-A3DDE865E3C4}"/>
              </a:ext>
            </a:extLst>
          </p:cNvPr>
          <p:cNvSpPr>
            <a:spLocks noGrp="1"/>
          </p:cNvSpPr>
          <p:nvPr/>
        </p:nvSpPr>
        <p:spPr>
          <a:xfrm>
            <a:off x="8077200" y="310515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השפעה</a:t>
            </a:r>
          </a:p>
        </p:txBody>
      </p:sp>
      <p:sp>
        <p:nvSpPr>
          <p:cNvPr id="23" name="">
            <a:extLst>
              <a:ext uri="{FF2B5EF4-FFF2-40B4-BE49-F238E27FC236}">
                <a16:creationId id="{E8D0B3D7-B15A-4936-A111-08EC02524CBE}"/>
              </a:ext>
            </a:extLst>
          </p:cNvPr>
          <p:cNvSpPr>
            <a:spLocks noGrp="1"/>
          </p:cNvSpPr>
          <p:nvPr/>
        </p:nvSpPr>
        <p:spPr>
          <a:xfrm>
            <a:off x="9144000" y="310515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ידוע</a:t>
            </a:r>
          </a:p>
        </p:txBody>
      </p:sp>
      <p:sp>
        <p:nvSpPr>
          <p:cNvPr id="24" name="">
            <a:extLst>
              <a:ext uri="{FF2B5EF4-FFF2-40B4-BE49-F238E27FC236}">
                <a16:creationId id="{5AB238D4-06F4-45FF-8AD7-CB1AC928A1C6}"/>
              </a:ext>
            </a:extLst>
          </p:cNvPr>
          <p:cNvSpPr>
            <a:spLocks noGrp="1"/>
          </p:cNvSpPr>
          <p:nvPr/>
        </p:nvSpPr>
        <p:spPr>
          <a:xfrm>
            <a:off x="8077200" y="344805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A2F9AFAE-0F3F-4E4F-9CDF-DC609705B40F}"/>
              </a:ext>
            </a:extLst>
          </p:cNvPr>
          <p:cNvSpPr>
            <a:spLocks noGrp="1"/>
          </p:cNvSpPr>
          <p:nvPr/>
        </p:nvSpPr>
        <p:spPr>
          <a:xfrm>
            <a:off x="8077200" y="354330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בעלים</a:t>
            </a:r>
          </a:p>
        </p:txBody>
      </p:sp>
      <p:sp>
        <p:nvSpPr>
          <p:cNvPr id="26" name="">
            <a:extLst>
              <a:ext uri="{FF2B5EF4-FFF2-40B4-BE49-F238E27FC236}">
                <a16:creationId id="{C60AF2F6-B7CF-4D5D-AB80-C274B70836E1}"/>
              </a:ext>
            </a:extLst>
          </p:cNvPr>
          <p:cNvSpPr>
            <a:spLocks noGrp="1"/>
          </p:cNvSpPr>
          <p:nvPr/>
        </p:nvSpPr>
        <p:spPr>
          <a:xfrm>
            <a:off x="9144000" y="354330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בשם</a:t>
            </a:r>
          </a:p>
        </p:txBody>
      </p:sp>
      <p:sp>
        <p:nvSpPr>
          <p:cNvPr id="27" name="">
            <a:extLst>
              <a:ext uri="{FF2B5EF4-FFF2-40B4-BE49-F238E27FC236}">
                <a16:creationId id="{083FDD37-8363-48DE-BE31-219F2F050E19}"/>
              </a:ext>
            </a:extLst>
          </p:cNvPr>
          <p:cNvSpPr>
            <a:spLocks noGrp="1"/>
          </p:cNvSpPr>
          <p:nvPr/>
        </p:nvSpPr>
        <p:spPr>
          <a:xfrm>
            <a:off x="8077200" y="388620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8" name="">
            <a:extLst>
              <a:ext uri="{FF2B5EF4-FFF2-40B4-BE49-F238E27FC236}">
                <a16:creationId id="{F9E08920-37AA-4492-A857-29EAC3FDC7A5}"/>
              </a:ext>
            </a:extLst>
          </p:cNvPr>
          <p:cNvSpPr>
            <a:spLocks noGrp="1"/>
          </p:cNvSpPr>
          <p:nvPr/>
        </p:nvSpPr>
        <p:spPr>
          <a:xfrm>
            <a:off x="8077200" y="398145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עדות</a:t>
            </a:r>
          </a:p>
        </p:txBody>
      </p:sp>
      <p:sp>
        <p:nvSpPr>
          <p:cNvPr id="29" name="">
            <a:extLst>
              <a:ext uri="{FF2B5EF4-FFF2-40B4-BE49-F238E27FC236}">
                <a16:creationId id="{40BD1235-1255-4C87-8BEC-4C94ED02139F}"/>
              </a:ext>
            </a:extLst>
          </p:cNvPr>
          <p:cNvSpPr>
            <a:spLocks noGrp="1"/>
          </p:cNvSpPr>
          <p:nvPr/>
        </p:nvSpPr>
        <p:spPr>
          <a:xfrm>
            <a:off x="9144000" y="398145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מקושר</a:t>
            </a:r>
          </a:p>
        </p:txBody>
      </p:sp>
      <p:sp>
        <p:nvSpPr>
          <p:cNvPr id="30" name="">
            <a:extLst>
              <a:ext uri="{FF2B5EF4-FFF2-40B4-BE49-F238E27FC236}">
                <a16:creationId id="{E12C87CA-9064-4409-9BBF-B43E4E2AC4B6}"/>
              </a:ext>
            </a:extLst>
          </p:cNvPr>
          <p:cNvSpPr>
            <a:spLocks noGrp="1"/>
          </p:cNvSpPr>
          <p:nvPr/>
        </p:nvSpPr>
        <p:spPr>
          <a:xfrm>
            <a:off x="8077200" y="432435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1" name="">
            <a:extLst>
              <a:ext uri="{FF2B5EF4-FFF2-40B4-BE49-F238E27FC236}">
                <a16:creationId id="{7D9606F6-7F4C-472D-9E23-506A2BB93339}"/>
              </a:ext>
            </a:extLst>
          </p:cNvPr>
          <p:cNvSpPr>
            <a:spLocks noGrp="1"/>
          </p:cNvSpPr>
          <p:nvPr/>
        </p:nvSpPr>
        <p:spPr>
          <a:xfrm>
            <a:off x="8077200" y="441960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השלב הבא</a:t>
            </a:r>
          </a:p>
        </p:txBody>
      </p:sp>
      <p:sp>
        <p:nvSpPr>
          <p:cNvPr id="32" name="">
            <a:extLst>
              <a:ext uri="{FF2B5EF4-FFF2-40B4-BE49-F238E27FC236}">
                <a16:creationId id="{7BAC258B-E4A0-44D2-A653-5D8B8476AA36}"/>
              </a:ext>
            </a:extLst>
          </p:cNvPr>
          <p:cNvSpPr>
            <a:spLocks noGrp="1"/>
          </p:cNvSpPr>
          <p:nvPr/>
        </p:nvSpPr>
        <p:spPr>
          <a:xfrm>
            <a:off x="9144000" y="441960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מוכן</a:t>
            </a:r>
          </a:p>
        </p:txBody>
      </p:sp>
      <p:sp>
        <p:nvSpPr>
          <p:cNvPr id="33" name="">
            <a:extLst>
              <a:ext uri="{FF2B5EF4-FFF2-40B4-BE49-F238E27FC236}">
                <a16:creationId id="{843DF32A-DAE9-4C7B-9404-4D836282530B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4" name="">
            <a:extLst>
              <a:ext uri="{FF2B5EF4-FFF2-40B4-BE49-F238E27FC236}">
                <a16:creationId id="{391AD69C-AC7C-4EC0-8EF8-54D4394174CF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אוטומציה של פעולות | ActiveMotion.ai</a:t>
            </a:r>
          </a:p>
        </p:txBody>
      </p:sp>
      <p:sp>
        <p:nvSpPr>
          <p:cNvPr id="35" name="">
            <a:extLst>
              <a:ext uri="{FF2B5EF4-FFF2-40B4-BE49-F238E27FC236}">
                <a16:creationId id="{472AAAFA-14E8-431F-B749-86DD19123DDC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05</a:t>
            </a:r>
          </a:p>
        </p:txBody>
      </p:sp>
    </p:spTree>
    <p:extLst>
      <p:ext uri="{BB962C8B-B14F-4D97-AF65-F5344CB8AC3E}">
        <p14:creationId val="904390762"/>
      </p:ext>
    </p:extLst>
  </p:cSld>
</p:sld>
</file>

<file path=ppt/slides/slide6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D4EE170E-323F-4578-B655-EAF6DA851354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01EE0A8D-F9D3-4F40-89CC-E1BB9DB44837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5F714208-1D9C-4F8E-B589-105AEC67C6E7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90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נתיב קנה מידה</a:t>
            </a:r>
          </a:p>
        </p:txBody>
      </p:sp>
      <p:sp>
        <p:nvSpPr>
          <p:cNvPr id="4" name="">
            <a:extLst>
              <a:ext uri="{FF2B5EF4-FFF2-40B4-BE49-F238E27FC236}">
                <a16:creationId id="{8B76AC2B-AC27-49A3-B9DD-4597E9196E30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9048750" cy="933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קנה מידה מלולאת הפעלה אחת לבקרת פעולות רציפה.</a:t>
            </a:r>
          </a:p>
        </p:txBody>
      </p:sp>
      <p:sp>
        <p:nvSpPr>
          <p:cNvPr id="5" name="">
            <a:extLst>
              <a:ext uri="{FF2B5EF4-FFF2-40B4-BE49-F238E27FC236}">
                <a16:creationId id="{A895C21F-A91B-4AE0-8C73-523A367315EC}"/>
              </a:ext>
            </a:extLst>
          </p:cNvPr>
          <p:cNvSpPr>
            <a:spLocks noGrp="1"/>
          </p:cNvSpPr>
          <p:nvPr/>
        </p:nvSpPr>
        <p:spPr>
          <a:xfrm>
            <a:off x="87630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687FD44F-E6DD-4DAD-A704-FA0B0D516946}"/>
              </a:ext>
            </a:extLst>
          </p:cNvPr>
          <p:cNvSpPr>
            <a:spLocks noGrp="1"/>
          </p:cNvSpPr>
          <p:nvPr/>
        </p:nvSpPr>
        <p:spPr>
          <a:xfrm>
            <a:off x="876300" y="2628900"/>
            <a:ext cx="2038350" cy="5715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a16:creationId id="{E7AE096E-C834-4740-A976-B92E505DC829}"/>
              </a:ext>
            </a:extLst>
          </p:cNvPr>
          <p:cNvSpPr>
            <a:spLocks noGrp="1"/>
          </p:cNvSpPr>
          <p:nvPr/>
        </p:nvSpPr>
        <p:spPr>
          <a:xfrm>
            <a:off x="106680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8" name="">
            <a:extLst>
              <a:ext uri="{FF2B5EF4-FFF2-40B4-BE49-F238E27FC236}">
                <a16:creationId id="{39C8BB50-2114-4637-86E5-E0A19EAFA6D0}"/>
              </a:ext>
            </a:extLst>
          </p:cNvPr>
          <p:cNvSpPr>
            <a:spLocks noGrp="1"/>
          </p:cNvSpPr>
          <p:nvPr/>
        </p:nvSpPr>
        <p:spPr>
          <a:xfrm>
            <a:off x="106680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התחבר</a:t>
            </a:r>
          </a:p>
        </p:txBody>
      </p:sp>
      <p:sp>
        <p:nvSpPr>
          <p:cNvPr id="9" name="">
            <a:extLst>
              <a:ext uri="{FF2B5EF4-FFF2-40B4-BE49-F238E27FC236}">
                <a16:creationId id="{8375209C-729C-427E-8FF4-D58938093AAC}"/>
              </a:ext>
            </a:extLst>
          </p:cNvPr>
          <p:cNvSpPr>
            <a:spLocks noGrp="1"/>
          </p:cNvSpPr>
          <p:nvPr/>
        </p:nvSpPr>
        <p:spPr>
          <a:xfrm>
            <a:off x="106680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CRM, ERP, ITSM, כלי נתונים,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ותקשורת</a:t>
            </a:r>
          </a:p>
        </p:txBody>
      </p:sp>
      <p:sp>
        <p:nvSpPr>
          <p:cNvPr id="10" name="">
            <a:extLst>
              <a:ext uri="{FF2B5EF4-FFF2-40B4-BE49-F238E27FC236}">
                <a16:creationId id="{D8EA7E30-1976-4B07-B414-DB14598F858C}"/>
              </a:ext>
            </a:extLst>
          </p:cNvPr>
          <p:cNvSpPr>
            <a:spLocks noGrp="1"/>
          </p:cNvSpPr>
          <p:nvPr/>
        </p:nvSpPr>
        <p:spPr>
          <a:xfrm>
            <a:off x="2914650" y="3638550"/>
            <a:ext cx="609600" cy="1905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1" name="">
            <a:extLst>
              <a:ext uri="{FF2B5EF4-FFF2-40B4-BE49-F238E27FC236}">
                <a16:creationId id="{BC612FFD-45BD-48CE-B74A-0FFAF50D4A95}"/>
              </a:ext>
            </a:extLst>
          </p:cNvPr>
          <p:cNvSpPr>
            <a:spLocks noGrp="1"/>
          </p:cNvSpPr>
          <p:nvPr/>
        </p:nvSpPr>
        <p:spPr>
          <a:xfrm>
            <a:off x="352425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5A7EA3D9-84EB-4508-93BA-AAECC167F839}"/>
              </a:ext>
            </a:extLst>
          </p:cNvPr>
          <p:cNvSpPr>
            <a:spLocks noGrp="1"/>
          </p:cNvSpPr>
          <p:nvPr/>
        </p:nvSpPr>
        <p:spPr>
          <a:xfrm>
            <a:off x="3524250" y="2628900"/>
            <a:ext cx="2038350" cy="571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3" name="">
            <a:extLst>
              <a:ext uri="{FF2B5EF4-FFF2-40B4-BE49-F238E27FC236}">
                <a16:creationId id="{8A8A4F5B-B604-4709-BA9B-D3578DF76AA2}"/>
              </a:ext>
            </a:extLst>
          </p:cNvPr>
          <p:cNvSpPr>
            <a:spLocks noGrp="1"/>
          </p:cNvSpPr>
          <p:nvPr/>
        </p:nvSpPr>
        <p:spPr>
          <a:xfrm>
            <a:off x="371475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4" name="">
            <a:extLst>
              <a:ext uri="{FF2B5EF4-FFF2-40B4-BE49-F238E27FC236}">
                <a16:creationId id="{26C4515E-D86B-4DA7-AE3B-9A1DF0F4D937}"/>
              </a:ext>
            </a:extLst>
          </p:cNvPr>
          <p:cNvSpPr>
            <a:spLocks noGrp="1"/>
          </p:cNvSpPr>
          <p:nvPr/>
        </p:nvSpPr>
        <p:spPr>
          <a:xfrm>
            <a:off x="371475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נרמל</a:t>
            </a:r>
          </a:p>
        </p:txBody>
      </p:sp>
      <p:sp>
        <p:nvSpPr>
          <p:cNvPr id="15" name="">
            <a:extLst>
              <a:ext uri="{FF2B5EF4-FFF2-40B4-BE49-F238E27FC236}">
                <a16:creationId id="{FD2F744B-77D7-451F-AF0D-159C3EC8684C}"/>
              </a:ext>
            </a:extLst>
          </p:cNvPr>
          <p:cNvSpPr>
            <a:spLocks noGrp="1"/>
          </p:cNvSpPr>
          <p:nvPr/>
        </p:nvSpPr>
        <p:spPr>
          <a:xfrm>
            <a:off x="371475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אירועים, רשומות, בעלים,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SLAs והיגיון סטטוס</a:t>
            </a:r>
          </a:p>
        </p:txBody>
      </p:sp>
      <p:sp>
        <p:nvSpPr>
          <p:cNvPr id="16" name="">
            <a:extLst>
              <a:ext uri="{FF2B5EF4-FFF2-40B4-BE49-F238E27FC236}">
                <a16:creationId id="{A6C445E5-A63A-4BDA-A384-FA9FB7DA3DF8}"/>
              </a:ext>
            </a:extLst>
          </p:cNvPr>
          <p:cNvSpPr>
            <a:spLocks noGrp="1"/>
          </p:cNvSpPr>
          <p:nvPr/>
        </p:nvSpPr>
        <p:spPr>
          <a:xfrm>
            <a:off x="5562600" y="3638550"/>
            <a:ext cx="609600" cy="190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7" name="">
            <a:extLst>
              <a:ext uri="{FF2B5EF4-FFF2-40B4-BE49-F238E27FC236}">
                <a16:creationId id="{3CB1E461-B6FF-4CD7-9C41-F5F801D919F6}"/>
              </a:ext>
            </a:extLst>
          </p:cNvPr>
          <p:cNvSpPr>
            <a:spLocks noGrp="1"/>
          </p:cNvSpPr>
          <p:nvPr/>
        </p:nvSpPr>
        <p:spPr>
          <a:xfrm>
            <a:off x="617220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0A0007A7-6F8E-4AEB-B665-EF20B6FEF8FD}"/>
              </a:ext>
            </a:extLst>
          </p:cNvPr>
          <p:cNvSpPr>
            <a:spLocks noGrp="1"/>
          </p:cNvSpPr>
          <p:nvPr/>
        </p:nvSpPr>
        <p:spPr>
          <a:xfrm>
            <a:off x="6172200" y="2628900"/>
            <a:ext cx="2038350" cy="5715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a16:creationId id="{1B8AFB70-5F90-43A8-994C-02134F1F5006}"/>
              </a:ext>
            </a:extLst>
          </p:cNvPr>
          <p:cNvSpPr>
            <a:spLocks noGrp="1"/>
          </p:cNvSpPr>
          <p:nvPr/>
        </p:nvSpPr>
        <p:spPr>
          <a:xfrm>
            <a:off x="636270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20" name="">
            <a:extLst>
              <a:ext uri="{FF2B5EF4-FFF2-40B4-BE49-F238E27FC236}">
                <a16:creationId id="{2B2FCB08-05F8-47A1-A867-ADC4F12329E5}"/>
              </a:ext>
            </a:extLst>
          </p:cNvPr>
          <p:cNvSpPr>
            <a:spLocks noGrp="1"/>
          </p:cNvSpPr>
          <p:nvPr/>
        </p:nvSpPr>
        <p:spPr>
          <a:xfrm>
            <a:off x="636270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תזמורת</a:t>
            </a:r>
          </a:p>
        </p:txBody>
      </p:sp>
      <p:sp>
        <p:nvSpPr>
          <p:cNvPr id="21" name="">
            <a:extLst>
              <a:ext uri="{FF2B5EF4-FFF2-40B4-BE49-F238E27FC236}">
                <a16:creationId id="{F0DEC306-A4FE-4A30-95DD-15893468D21C}"/>
              </a:ext>
            </a:extLst>
          </p:cNvPr>
          <p:cNvSpPr>
            <a:spLocks noGrp="1"/>
          </p:cNvSpPr>
          <p:nvPr/>
        </p:nvSpPr>
        <p:spPr>
          <a:xfrm>
            <a:off x="636270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משימות, עדכונים, אישורים,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ומסירות</a:t>
            </a:r>
          </a:p>
        </p:txBody>
      </p:sp>
      <p:sp>
        <p:nvSpPr>
          <p:cNvPr id="22" name="">
            <a:extLst>
              <a:ext uri="{FF2B5EF4-FFF2-40B4-BE49-F238E27FC236}">
                <a16:creationId id="{E1348C35-E2BF-456D-B030-99C3ADD750A5}"/>
              </a:ext>
            </a:extLst>
          </p:cNvPr>
          <p:cNvSpPr>
            <a:spLocks noGrp="1"/>
          </p:cNvSpPr>
          <p:nvPr/>
        </p:nvSpPr>
        <p:spPr>
          <a:xfrm>
            <a:off x="8210550" y="3638550"/>
            <a:ext cx="609600" cy="1905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3" name="">
            <a:extLst>
              <a:ext uri="{FF2B5EF4-FFF2-40B4-BE49-F238E27FC236}">
                <a16:creationId id="{98D49E1E-C134-4319-BF71-BC9F8B5AB85A}"/>
              </a:ext>
            </a:extLst>
          </p:cNvPr>
          <p:cNvSpPr>
            <a:spLocks noGrp="1"/>
          </p:cNvSpPr>
          <p:nvPr/>
        </p:nvSpPr>
        <p:spPr>
          <a:xfrm>
            <a:off x="882015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4" name="">
            <a:extLst>
              <a:ext uri="{FF2B5EF4-FFF2-40B4-BE49-F238E27FC236}">
                <a16:creationId id="{BF058ABD-447B-4297-8274-C548C8DAE14C}"/>
              </a:ext>
            </a:extLst>
          </p:cNvPr>
          <p:cNvSpPr>
            <a:spLocks noGrp="1"/>
          </p:cNvSpPr>
          <p:nvPr/>
        </p:nvSpPr>
        <p:spPr>
          <a:xfrm>
            <a:off x="8820150" y="2628900"/>
            <a:ext cx="2038350" cy="57150"/>
          </a:xfrm>
          <a:prstGeom prst="rect">
            <a:avLst/>
          </a:prstGeom>
          <a:solidFill>
            <a:srgbClr val="7C3AED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2F832995-9624-439A-8AAF-5F11A8E9A513}"/>
              </a:ext>
            </a:extLst>
          </p:cNvPr>
          <p:cNvSpPr>
            <a:spLocks noGrp="1"/>
          </p:cNvSpPr>
          <p:nvPr/>
        </p:nvSpPr>
        <p:spPr>
          <a:xfrm>
            <a:off x="901065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  <p:sp>
        <p:nvSpPr>
          <p:cNvPr id="26" name="">
            <a:extLst>
              <a:ext uri="{FF2B5EF4-FFF2-40B4-BE49-F238E27FC236}">
                <a16:creationId id="{9E162A15-4962-48FF-873D-7F4C6468D53F}"/>
              </a:ext>
            </a:extLst>
          </p:cNvPr>
          <p:cNvSpPr>
            <a:spLocks noGrp="1"/>
          </p:cNvSpPr>
          <p:nvPr/>
        </p:nvSpPr>
        <p:spPr>
          <a:xfrm>
            <a:off x="901065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בצע אופטימיזציה</a:t>
            </a:r>
          </a:p>
        </p:txBody>
      </p:sp>
      <p:sp>
        <p:nvSpPr>
          <p:cNvPr id="27" name="">
            <a:extLst>
              <a:ext uri="{FF2B5EF4-FFF2-40B4-BE49-F238E27FC236}">
                <a16:creationId id="{615F1A04-D813-4C8C-B5FF-CFAAACF188C4}"/>
              </a:ext>
            </a:extLst>
          </p:cNvPr>
          <p:cNvSpPr>
            <a:spLocks noGrp="1"/>
          </p:cNvSpPr>
          <p:nvPr/>
        </p:nvSpPr>
        <p:spPr>
          <a:xfrm>
            <a:off x="901065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זמן מחזור, עבודה מחדש, SLA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סיכון ואוטומציה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כיסוי</a:t>
            </a:r>
          </a:p>
        </p:txBody>
      </p:sp>
      <p:sp>
        <p:nvSpPr>
          <p:cNvPr id="28" name="">
            <a:extLst>
              <a:ext uri="{FF2B5EF4-FFF2-40B4-BE49-F238E27FC236}">
                <a16:creationId id="{1538D984-465F-4F97-9780-2FC034201B51}"/>
              </a:ext>
            </a:extLst>
          </p:cNvPr>
          <p:cNvSpPr>
            <a:spLocks noGrp="1"/>
          </p:cNvSpPr>
          <p:nvPr/>
        </p:nvSpPr>
        <p:spPr>
          <a:xfrm>
            <a:off x="2724150" y="5353050"/>
            <a:ext cx="67437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F97316"/>
            </a:solidFill>
            <a:prstDash val="solid"/>
          </a:ln>
        </p:spPr>
      </p:sp>
      <p:sp>
        <p:nvSpPr>
          <p:cNvPr id="29" name="">
            <a:extLst>
              <a:ext uri="{FF2B5EF4-FFF2-40B4-BE49-F238E27FC236}">
                <a16:creationId id="{8F1E7DA0-BF3D-422A-9876-A17DAC4128AA}"/>
              </a:ext>
            </a:extLst>
          </p:cNvPr>
          <p:cNvSpPr>
            <a:spLocks noGrp="1"/>
          </p:cNvSpPr>
          <p:nvPr/>
        </p:nvSpPr>
        <p:spPr>
          <a:xfrm>
            <a:off x="2838450" y="5429250"/>
            <a:ext cx="6515100" cy="12382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60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60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תוצאה: פחות פערי מסירה, רשומות נקיות יותר וביצוע תפעולי מהיר יותר</a:t>
            </a:r>
          </a:p>
        </p:txBody>
      </p:sp>
      <p:sp>
        <p:nvSpPr>
          <p:cNvPr id="30" name="">
            <a:extLst>
              <a:ext uri="{FF2B5EF4-FFF2-40B4-BE49-F238E27FC236}">
                <a16:creationId id="{8E669742-5278-4492-BBBC-DBF0F06D9828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1" name="">
            <a:extLst>
              <a:ext uri="{FF2B5EF4-FFF2-40B4-BE49-F238E27FC236}">
                <a16:creationId id="{D5E3A415-D1B9-4080-ADD6-0A727F1CBD7D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אוטומציה של פעולות | ActiveMotion.ai</a:t>
            </a:r>
          </a:p>
        </p:txBody>
      </p:sp>
      <p:sp>
        <p:nvSpPr>
          <p:cNvPr id="32" name="">
            <a:extLst>
              <a:ext uri="{FF2B5EF4-FFF2-40B4-BE49-F238E27FC236}">
                <a16:creationId id="{03CCC5A8-916A-4716-9006-A8B1A7878644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06</a:t>
            </a:r>
          </a:p>
        </p:txBody>
      </p:sp>
    </p:spTree>
    <p:extLst>
      <p:ext uri="{BB962C8B-B14F-4D97-AF65-F5344CB8AC3E}">
        <p14:creationId val="1383759211"/>
      </p:ext>
    </p:extLst>
  </p:cSld>
</p:sld>
</file>

<file path=ppt/theme/theme1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docProps/app.xml><?xml version="1.0" encoding="utf-8"?>
<ap:Properties xmlns:ap="http://schemas.openxmlformats.org/officeDocument/2006/extended-properties">
  <ap:Application>Walnut Exporter</ap:Application>
  <ap:PresentationFormat>Converted Presentation</ap:PresentationFormat>
  <ap:Slides>0</ap:Slides>
  <ap:Notes>0</ap:Notes>
  <ap:HiddenSlides>0</ap:HiddenSlides>
  <ap:SharedDoc>false</ap:SharedDoc>
  <ap:DocSecurity>0</ap:DocSecurity>
</ap:Properties>
</file>

<file path=docProps/core.xml><?xml version="1.0" encoding="utf-8"?>
<coreProperties xmlns:dc="http://purl.org/dc/elements/1.1/" xmlns:dcterms="http://purl.org/dc/terms/" xmlns:xsi="http://www.w3.org/2001/XMLSchema-instance" xmlns="http://schemas.openxmlformats.org/package/2006/metadata/core-properties">
  <dc:creator>Walnut Exporter</dc:creator>
  <lastModifiedBy>Walnut Exporter</lastModifiedBy>
  <dc:title>Presentation</dc:title>
  <dcterms:created xsi:type="dcterms:W3CDTF">2026-05-08T17:50:34.6760000Z</dcterms:created>
  <dcterms:modified xsi:type="dcterms:W3CDTF">2026-05-08T17:50:34.6760000Z</dcterms:modified>
</coreProperties>
</file>