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ORCHESTRAZIONE TRASISTEMA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L'orchestrazione delle operazioni mantiene il lavoro in movimento attraverso ogni sistema di registrazione.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coordinano trigger, record, approvazioni, aggiornamenti e riconciliazioni attraverso strumenti frammentati in modo che il lavoro operativo non si blocchi tra i team.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Cattura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operativa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Decidi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operativa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Atto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operativa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Impara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operativa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di pilotaggio operativa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Innesco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Catturato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Sistemi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Sincronizzato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Assegnato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Riconciliarsi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Completato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Pacchetto azione pronto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FLUSSO DI LAVORO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ciclo operativo pulito separa l'automazione dal lavoro che necessita di giudizio.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Innesco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 cliente, un dipendente,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 l'evento SLA si avvia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il flusso di lavoro.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Recupera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raccolgono il contesto da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ticketing, dati,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strumenti di comunicazione.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Esegui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Aggiornamenti, compiti, approvazioni,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notifiche e trasferimenti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sono completati.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Riconciliarsi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sistemi vengono controllati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completamento, deriva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prove.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L'output è un pacchetto di azioni operative con proprietario, prove e passaggio successivo.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MAPPA DELLE PROVE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Gli agenti monitorano le prove operative dietro ogni passaggio.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Segnale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Prove monitorate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Domanda decisionale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Innesco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evento, canale, richiedente, 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Da cosa è iniziato il lavoro?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Contesto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documenti, storia, proprietario, politica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Cosa bisogna sapere?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Azione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compito, approvazione, aggiornamento, messaggio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Cosa dovrebbe succedere dopo?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Trasferimento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squadra, coda, dipendenza, scadenza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 chi appartiene il passo successivo?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stato, timestamp, collegamento al record, verifica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Il lavoro è completo?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Azioni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gravità determina se il lavoro è automatizzato, coordinato o intensificato.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Completamento automatico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Aggiornamento a basso rischio con completamento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contesto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Azione del sistema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Coordinata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Lavoro in più team o assente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dipendenza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Proprietario delle operazioni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Incrementare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Rischio SLA, conflitto o blocco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sistema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L'instradamento chiaro impedisce che il lavoro operativo scompaia tra sistemi, code e team.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PACCHETTO AZIONE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pacchetto operativo fornisce ai proprietari il contesto necessario per muoversi immediatamente.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Pacchetto azione Operazioni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Riepilogo del lavoro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Trigger, proprietario, record di sistema e corrente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stato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Azione successiva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Attività, approvazione, notifica o aggiornamento richiesti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Mappa delle dipendenze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Sistemi, team, record e date di scadenza bloccati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Tracce di prova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Registra collegamenti, timestamp, uscite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prova di completamento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Obiettivo proprietario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Conosciuto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Nominato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Collegato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Passaggio successivo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SCALA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 da un ciclo operativo al controllo delle operazioni continue.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Connetti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ITSM, strumenti dati,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comunicazioni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Normalizza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Eventi, registrazioni, proprietari,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 e logica di stato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Orchestra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Incarichi, aggiornamenti, approvazioni,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trasferimenti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Ottimizza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di ciclo, rilavorazione,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rischio e automazione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copertura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Risultato: meno intervalli di trasferimento, record più puliti ed esecuzione operativa più rapida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