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b25207359364ff0" /><Relationship Type="http://schemas.openxmlformats.org/officeDocument/2006/relationships/extended-properties" Target="/docProps/app.xml" Id="R75bb02df53704100" /><Relationship Type="http://schemas.openxmlformats.org/officeDocument/2006/relationships/officeDocument" Target="/ppt/presentation.xml" Id="R524010385e6c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7a13b21884ee8"/>
  </p:sldMasterIdLst>
  <p:notesMasterIdLst>
    <p:notesMasterId xmlns:r="http://schemas.openxmlformats.org/officeDocument/2006/relationships" r:id="Ra1a178a42bf44651"/>
  </p:notesMasterIdLst>
  <p:sldIdLst>
    <p:sldId xmlns:r="http://schemas.openxmlformats.org/officeDocument/2006/relationships" id="256" r:id="R67bc8130442e4aab"/>
    <p:sldId xmlns:r="http://schemas.openxmlformats.org/officeDocument/2006/relationships" id="257" r:id="Rf20b48de7bc64a5a"/>
    <p:sldId xmlns:r="http://schemas.openxmlformats.org/officeDocument/2006/relationships" id="258" r:id="Ree7f325169ab4998"/>
    <p:sldId xmlns:r="http://schemas.openxmlformats.org/officeDocument/2006/relationships" id="259" r:id="Rb7324460e10f4faf"/>
    <p:sldId xmlns:r="http://schemas.openxmlformats.org/officeDocument/2006/relationships" id="260" r:id="R6361f6d9e8714391"/>
    <p:sldId xmlns:r="http://schemas.openxmlformats.org/officeDocument/2006/relationships" id="261" r:id="Rbfc0de0f0a5b423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7a13b21884ee8" /><Relationship Type="http://schemas.openxmlformats.org/officeDocument/2006/relationships/theme" Target="/ppt/theme/theme1.xml" Id="Rb27f05a3bb904e76" /><Relationship Type="http://schemas.openxmlformats.org/officeDocument/2006/relationships/notesMaster" Target="/ppt/notesMasters/notesMaster1.xml" Id="Ra1a178a42bf44651" /><Relationship Type="http://schemas.openxmlformats.org/officeDocument/2006/relationships/presProps" Target="/ppt/presProps.xml" Id="Rdd91d189f4ae41a0" /><Relationship Type="http://schemas.openxmlformats.org/officeDocument/2006/relationships/viewProps" Target="/ppt/viewProps.xml" Id="R1ba8d88e5a324d4c" /><Relationship Type="http://schemas.openxmlformats.org/officeDocument/2006/relationships/tableStyles" Target="/ppt/tableStyles.xml" Id="R7d9ab915fbe640de" /><Relationship Type="http://schemas.openxmlformats.org/officeDocument/2006/relationships/slide" Target="/ppt/slides/slide1.xml" Id="R67bc8130442e4aab" /><Relationship Type="http://schemas.openxmlformats.org/officeDocument/2006/relationships/slide" Target="/ppt/slides/slide2.xml" Id="Rf20b48de7bc64a5a" /><Relationship Type="http://schemas.openxmlformats.org/officeDocument/2006/relationships/slide" Target="/ppt/slides/slide3.xml" Id="Ree7f325169ab4998" /><Relationship Type="http://schemas.openxmlformats.org/officeDocument/2006/relationships/slide" Target="/ppt/slides/slide4.xml" Id="Rb7324460e10f4faf" /><Relationship Type="http://schemas.openxmlformats.org/officeDocument/2006/relationships/slide" Target="/ppt/slides/slide5.xml" Id="R6361f6d9e8714391" /><Relationship Type="http://schemas.openxmlformats.org/officeDocument/2006/relationships/slide" Target="/ppt/slides/slide6.xml" Id="Rbfc0de0f0a5b423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0ecbf88a0cd41f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146753a5ed24b14" /><Relationship Type="http://schemas.openxmlformats.org/officeDocument/2006/relationships/notesMaster" Target="/ppt/notesMasters/notesMaster1.xml" Id="R24a8fd2722994ab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868b94a1fd4407b" /><Relationship Type="http://schemas.openxmlformats.org/officeDocument/2006/relationships/notesMaster" Target="/ppt/notesMasters/notesMaster1.xml" Id="Ra11c8b7964914a1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5f35b29c4f944ac" /><Relationship Type="http://schemas.openxmlformats.org/officeDocument/2006/relationships/notesMaster" Target="/ppt/notesMasters/notesMaster1.xml" Id="Re1c85dc00f824bf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5d2ed4b35014694" /><Relationship Type="http://schemas.openxmlformats.org/officeDocument/2006/relationships/notesMaster" Target="/ppt/notesMasters/notesMaster1.xml" Id="Red8b4f0f569e427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21b23ae534f4a5c" /><Relationship Type="http://schemas.openxmlformats.org/officeDocument/2006/relationships/notesMaster" Target="/ppt/notesMasters/notesMaster1.xml" Id="R6afc4b32bf5548a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4e71177d8d741b1" /><Relationship Type="http://schemas.openxmlformats.org/officeDocument/2006/relationships/notesMaster" Target="/ppt/notesMasters/notesMaster1.xml" Id="R7bf2babe0a814f3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58fb8eff74d3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e551794db7f4e45" /><Relationship Type="http://schemas.openxmlformats.org/officeDocument/2006/relationships/slideLayout" Target="/ppt/slideLayouts/slideLayout2.xml" Id="R2dd76b2857cf4a6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76b2857cf4a6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bf4b143a0343a2" /><Relationship Type="http://schemas.openxmlformats.org/officeDocument/2006/relationships/notesSlide" Target="/ppt/notesSlides/notesSlide1.xml" Id="Rba423b3a82a5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3fec6fb18c4b13" /><Relationship Type="http://schemas.openxmlformats.org/officeDocument/2006/relationships/notesSlide" Target="/ppt/notesSlides/notesSlide2.xml" Id="R2e5faacfb46c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c75a99a16a34050" /><Relationship Type="http://schemas.openxmlformats.org/officeDocument/2006/relationships/notesSlide" Target="/ppt/notesSlides/notesSlide3.xml" Id="R566b787b1139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b88cdc19744a29" /><Relationship Type="http://schemas.openxmlformats.org/officeDocument/2006/relationships/notesSlide" Target="/ppt/notesSlides/notesSlide4.xml" Id="R48c4954d2b23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7c9f31e9c54d19" /><Relationship Type="http://schemas.openxmlformats.org/officeDocument/2006/relationships/notesSlide" Target="/ppt/notesSlides/notesSlide5.xml" Id="R497f5b3d5525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ecc9a7de9d4354" /><Relationship Type="http://schemas.openxmlformats.org/officeDocument/2006/relationships/notesSlide" Target="/ppt/notesSlides/notesSlide6.xml" Id="R146c60fd385444d4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3F3477-949F-4009-9ADF-378B87876F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646B9AC-474B-4163-8100-7B718E5A44E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271E61C-7F69-4816-B2B9-CA5B6F6D6B8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ORCHESTRACJA MIĘDZYSYSTEMOWA</a:t>
            </a:r>
          </a:p>
        </p:txBody>
      </p:sp>
      <p:sp>
        <p:nvSpPr>
          <p:cNvPr id="4" name="">
            <a:extLst>
              <a:ext uri="{FF2B5EF4-FFF2-40B4-BE49-F238E27FC236}">
                <a16:creationId id="{D65BEA6C-82A7-462D-8919-A3C22140E21A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Orkiestracja operacji utrzymuje ciągłość pracy w każdym systemie rejestrowania.</a:t>
            </a:r>
          </a:p>
        </p:txBody>
      </p:sp>
      <p:sp>
        <p:nvSpPr>
          <p:cNvPr id="5" name="">
            <a:extLst>
              <a:ext uri="{FF2B5EF4-FFF2-40B4-BE49-F238E27FC236}">
                <a16:creationId id="{A0192E50-3534-4AD5-891A-8A405B5D063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Agenci koordynują wyzwalacze, rejestry, zatwierdzenia, aktualizacje i uzgodnienia w ramach fragmentarycznych narzędzi, dzięki czemu praca operacyjna nie opóźnia się pomiędzy zespołami.</a:t>
            </a:r>
          </a:p>
        </p:txBody>
      </p:sp>
      <p:sp>
        <p:nvSpPr>
          <p:cNvPr id="6" name="">
            <a:extLst>
              <a:ext uri="{FF2B5EF4-FFF2-40B4-BE49-F238E27FC236}">
                <a16:creationId id="{60887065-1020-4944-99E8-AE37D75FDE79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A3703BEF-B22F-4EA8-B1FE-23C74B41B4F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Przechwytywanie</a:t>
            </a:r>
          </a:p>
        </p:txBody>
      </p:sp>
      <p:sp>
        <p:nvSpPr>
          <p:cNvPr id="8" name="">
            <a:extLst>
              <a:ext uri="{FF2B5EF4-FFF2-40B4-BE49-F238E27FC236}">
                <a16:creationId id="{0FDCBE28-5E9F-4289-A067-ED2029A6C21D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operacyjna</a:t>
            </a:r>
          </a:p>
        </p:txBody>
      </p:sp>
      <p:sp>
        <p:nvSpPr>
          <p:cNvPr id="9" name="">
            <a:extLst>
              <a:ext uri="{FF2B5EF4-FFF2-40B4-BE49-F238E27FC236}">
                <a16:creationId id="{B5BD5266-6615-4661-9871-F8EB9E272468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Zdecyduj się</a:t>
            </a:r>
          </a:p>
        </p:txBody>
      </p:sp>
      <p:sp>
        <p:nvSpPr>
          <p:cNvPr id="10" name="">
            <a:extLst>
              <a:ext uri="{FF2B5EF4-FFF2-40B4-BE49-F238E27FC236}">
                <a16:creationId id="{5C03F4E5-A6B8-4763-B8D2-E5BA739B5AE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operacyjna</a:t>
            </a:r>
          </a:p>
        </p:txBody>
      </p:sp>
      <p:sp>
        <p:nvSpPr>
          <p:cNvPr id="11" name="">
            <a:extLst>
              <a:ext uri="{FF2B5EF4-FFF2-40B4-BE49-F238E27FC236}">
                <a16:creationId id="{37258E9F-42B6-4B06-9EB0-41101A68415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Ustawa</a:t>
            </a:r>
          </a:p>
        </p:txBody>
      </p:sp>
      <p:sp>
        <p:nvSpPr>
          <p:cNvPr id="12" name="">
            <a:extLst>
              <a:ext uri="{FF2B5EF4-FFF2-40B4-BE49-F238E27FC236}">
                <a16:creationId id="{33623E7F-056E-4E27-939C-F5B4233E058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operacyjna</a:t>
            </a:r>
          </a:p>
        </p:txBody>
      </p:sp>
      <p:sp>
        <p:nvSpPr>
          <p:cNvPr id="13" name="">
            <a:extLst>
              <a:ext uri="{FF2B5EF4-FFF2-40B4-BE49-F238E27FC236}">
                <a16:creationId id="{219F34C0-D936-41C6-A100-8FA48172D42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Ucz się</a:t>
            </a:r>
          </a:p>
        </p:txBody>
      </p:sp>
      <p:sp>
        <p:nvSpPr>
          <p:cNvPr id="14" name="">
            <a:extLst>
              <a:ext uri="{FF2B5EF4-FFF2-40B4-BE49-F238E27FC236}">
                <a16:creationId id="{7BEE1593-CDBF-4B20-8ECF-D560A65BD37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operacyjna</a:t>
            </a:r>
          </a:p>
        </p:txBody>
      </p:sp>
      <p:sp>
        <p:nvSpPr>
          <p:cNvPr id="15" name="">
            <a:extLst>
              <a:ext uri="{FF2B5EF4-FFF2-40B4-BE49-F238E27FC236}">
                <a16:creationId id="{F91E0D99-7F3D-4675-82E5-7468A702487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01471DE-CF30-4F4E-89F2-C9B17A163519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Kokpit operacyjny</a:t>
            </a:r>
          </a:p>
        </p:txBody>
      </p:sp>
      <p:sp>
        <p:nvSpPr>
          <p:cNvPr id="17" name="">
            <a:extLst>
              <a:ext uri="{FF2B5EF4-FFF2-40B4-BE49-F238E27FC236}">
                <a16:creationId id="{5B9B3B3C-99B0-4844-9279-D882B2E887B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EDAC6B6-5D99-4630-9ECE-D2CB91059035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Wyzwalacz</a:t>
            </a:r>
          </a:p>
        </p:txBody>
      </p:sp>
      <p:sp>
        <p:nvSpPr>
          <p:cNvPr id="19" name="">
            <a:extLst>
              <a:ext uri="{FF2B5EF4-FFF2-40B4-BE49-F238E27FC236}">
                <a16:creationId id="{231424AA-76DF-42A5-B91D-66AB9183DE07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Schwytany</a:t>
            </a:r>
          </a:p>
        </p:txBody>
      </p:sp>
      <p:sp>
        <p:nvSpPr>
          <p:cNvPr id="20" name="">
            <a:extLst>
              <a:ext uri="{FF2B5EF4-FFF2-40B4-BE49-F238E27FC236}">
                <a16:creationId id="{48E97D43-841F-45CC-B517-D09DC1981D43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6014A707-6313-4F56-956D-7FAD9C31BD3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Systemy</a:t>
            </a:r>
          </a:p>
        </p:txBody>
      </p:sp>
      <p:sp>
        <p:nvSpPr>
          <p:cNvPr id="22" name="">
            <a:extLst>
              <a:ext uri="{FF2B5EF4-FFF2-40B4-BE49-F238E27FC236}">
                <a16:creationId id="{3AF7301A-C34B-41C8-9A10-500E74B7C987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Zsynchronizowano</a:t>
            </a:r>
          </a:p>
        </p:txBody>
      </p:sp>
      <p:sp>
        <p:nvSpPr>
          <p:cNvPr id="23" name="">
            <a:extLst>
              <a:ext uri="{FF2B5EF4-FFF2-40B4-BE49-F238E27FC236}">
                <a16:creationId id="{762AA949-D643-40DD-BD70-C06A89589AF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686D0B74-505D-4711-995E-1A026F1235FB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25" name="">
            <a:extLst>
              <a:ext uri="{FF2B5EF4-FFF2-40B4-BE49-F238E27FC236}">
                <a16:creationId id="{1674D48C-FFA2-4B2C-ACB7-DA8D071DB60E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Przydzielone</a:t>
            </a:r>
          </a:p>
        </p:txBody>
      </p:sp>
      <p:sp>
        <p:nvSpPr>
          <p:cNvPr id="26" name="">
            <a:extLst>
              <a:ext uri="{FF2B5EF4-FFF2-40B4-BE49-F238E27FC236}">
                <a16:creationId id="{199D4B4F-0AAE-4D91-9F1A-A833150A96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601BB4D-999D-4EB7-A610-89D811A952E4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Pojednajcie się</a:t>
            </a:r>
          </a:p>
        </p:txBody>
      </p:sp>
      <p:sp>
        <p:nvSpPr>
          <p:cNvPr id="28" name="">
            <a:extLst>
              <a:ext uri="{FF2B5EF4-FFF2-40B4-BE49-F238E27FC236}">
                <a16:creationId id="{EA2FAF08-0E9A-423F-85D6-985951ADD8FA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Ukończono</a:t>
            </a:r>
          </a:p>
        </p:txBody>
      </p:sp>
      <p:sp>
        <p:nvSpPr>
          <p:cNvPr id="29" name="">
            <a:extLst>
              <a:ext uri="{FF2B5EF4-FFF2-40B4-BE49-F238E27FC236}">
                <a16:creationId id="{DE20B4F5-3548-466F-A235-C5CA2CF6C994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B1984514-2456-48C6-8E71-6F289CDDFF13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Pakiet akcji gotowy</a:t>
            </a:r>
          </a:p>
        </p:txBody>
      </p:sp>
      <p:sp>
        <p:nvSpPr>
          <p:cNvPr id="31" name="">
            <a:extLst>
              <a:ext uri="{FF2B5EF4-FFF2-40B4-BE49-F238E27FC236}">
                <a16:creationId id="{D20470FC-A1AF-4E09-B80C-21B00CCB19B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C08090E-D51C-4E84-A687-49A6572B3A6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5D7A15C6-A26B-4F13-93A4-E2914C3B89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90547836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70DB0B-887E-4B3A-8D73-0E1F4A9897F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3C10CF-0DDD-45F4-8B97-B2DD11E41E8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4B05C2C-1681-410E-8887-8AA9DDDF88F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PRZEPŁYWU PRACY</a:t>
            </a:r>
          </a:p>
        </p:txBody>
      </p:sp>
      <p:sp>
        <p:nvSpPr>
          <p:cNvPr id="4" name="">
            <a:extLst>
              <a:ext uri="{FF2B5EF4-FFF2-40B4-BE49-F238E27FC236}">
                <a16:creationId id="{0E1CEF3E-0246-4B89-9E19-2C2B2F34FC3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Czysta pętla operacyjna oddziela automatyzację od pracy wymagającej oceny.</a:t>
            </a:r>
          </a:p>
        </p:txBody>
      </p:sp>
      <p:sp>
        <p:nvSpPr>
          <p:cNvPr id="5" name="">
            <a:extLst>
              <a:ext uri="{FF2B5EF4-FFF2-40B4-BE49-F238E27FC236}">
                <a16:creationId id="{E977E8F9-8F54-48FD-9980-9FF76CB3C9D4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84368C6-7F86-4B9E-BE6D-E185641C4DC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10890C9D-F019-466C-8912-04B676D92F48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C2E7911-44B4-4439-925B-2F52B740730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Wyzwalacz</a:t>
            </a:r>
          </a:p>
        </p:txBody>
      </p:sp>
      <p:sp>
        <p:nvSpPr>
          <p:cNvPr id="9" name="">
            <a:extLst>
              <a:ext uri="{FF2B5EF4-FFF2-40B4-BE49-F238E27FC236}">
                <a16:creationId id="{272F18CA-781E-4CB0-B396-701D159FF17A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Klient, pracownik,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systemu lub rozpoczyna się zdarzenie SLA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przepływ pracy.</a:t>
            </a:r>
          </a:p>
        </p:txBody>
      </p:sp>
      <p:sp>
        <p:nvSpPr>
          <p:cNvPr id="10" name="">
            <a:extLst>
              <a:ext uri="{FF2B5EF4-FFF2-40B4-BE49-F238E27FC236}">
                <a16:creationId id="{767EE6B3-A0BF-4CD4-95C8-6A28EED4B65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20AA7B5-509B-4D7F-A8E7-A499C825A567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8C0EE5F-0B96-4A90-B879-226E04C159E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CB7BD54-01C4-4D7C-A27A-BB4789518BBA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E1F054FA-18BD-4F44-B31B-93061B1493C3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010539A1-9DFC-4D67-BCD9-C1CC520FB532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Odzyskaj</a:t>
            </a:r>
          </a:p>
        </p:txBody>
      </p:sp>
      <p:sp>
        <p:nvSpPr>
          <p:cNvPr id="16" name="">
            <a:extLst>
              <a:ext uri="{FF2B5EF4-FFF2-40B4-BE49-F238E27FC236}">
                <a16:creationId id="{2AC79809-9FFD-4907-83BD-62A854464E7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Agenci zbierają kontekst z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sprzedaż biletów, dane,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 narzędzia komunikacyjne.</a:t>
            </a:r>
          </a:p>
        </p:txBody>
      </p:sp>
      <p:sp>
        <p:nvSpPr>
          <p:cNvPr id="17" name="">
            <a:extLst>
              <a:ext uri="{FF2B5EF4-FFF2-40B4-BE49-F238E27FC236}">
                <a16:creationId id="{0EB15222-E7BE-4171-B0C8-8E59888B8CD8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A062575-729E-4085-8BD6-72F201DE5A39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EE1135C-0913-40E7-B974-0F4CBA46600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AF995E5-CC89-41D4-9399-21CB02A088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D27A498-EB67-4F17-9823-A1E5951DA680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6B5B9962-6288-4B19-BDCA-28E7849644F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Wykonaj</a:t>
            </a:r>
          </a:p>
        </p:txBody>
      </p:sp>
      <p:sp>
        <p:nvSpPr>
          <p:cNvPr id="23" name="">
            <a:extLst>
              <a:ext uri="{FF2B5EF4-FFF2-40B4-BE49-F238E27FC236}">
                <a16:creationId id="{F9565970-7CA8-4075-862D-D17B9D6DE89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Aktualizacje, zadania, zatwierdzenia,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powiadomienia i przekazania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zostały ukończone.</a:t>
            </a:r>
          </a:p>
        </p:txBody>
      </p:sp>
      <p:sp>
        <p:nvSpPr>
          <p:cNvPr id="24" name="">
            <a:extLst>
              <a:ext uri="{FF2B5EF4-FFF2-40B4-BE49-F238E27FC236}">
                <a16:creationId id="{B293A8F5-8A33-45FD-9613-ACAE0D07020F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8C67D4-010C-4C92-9410-5B2E5885EF04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36A19AA4-4159-4723-A91E-4CCF5DFAE44C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86E4A70-2477-43EB-BAC7-0C27F76AB7A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3FAA841-0799-4A8A-AD05-54B25E97316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741A0A1-7B96-43FC-AA5A-4A2773D5958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Pojednajcie się</a:t>
            </a:r>
          </a:p>
        </p:txBody>
      </p:sp>
      <p:sp>
        <p:nvSpPr>
          <p:cNvPr id="30" name="">
            <a:extLst>
              <a:ext uri="{FF2B5EF4-FFF2-40B4-BE49-F238E27FC236}">
                <a16:creationId id="{0D2E2EF4-F825-4143-ABCD-D4966F9446D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Sprawdzane są systemy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zakończenie, dryf 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dowody.</a:t>
            </a:r>
          </a:p>
        </p:txBody>
      </p:sp>
      <p:sp>
        <p:nvSpPr>
          <p:cNvPr id="31" name="">
            <a:extLst>
              <a:ext uri="{FF2B5EF4-FFF2-40B4-BE49-F238E27FC236}">
                <a16:creationId id="{0022BD40-C876-499C-8376-E9C8158D13A5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Wynikiem jest pakiet działań operacyjnych zawierający właściciela, dowody i kolejny krok.</a:t>
            </a:r>
          </a:p>
        </p:txBody>
      </p:sp>
      <p:sp>
        <p:nvSpPr>
          <p:cNvPr id="32" name="">
            <a:extLst>
              <a:ext uri="{FF2B5EF4-FFF2-40B4-BE49-F238E27FC236}">
                <a16:creationId id="{6B3E44CE-1F1D-4980-92A3-564E1E7F5D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BE9E4D9D-3A01-409E-A2E3-C6DB214E7A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6E498D3-8F4D-430B-87A6-6A60F6DCD31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8986018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1FD34E6-96A0-4EF4-8727-911D43D0C8E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6E6544E-9559-4933-A43A-CB89F68C67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67D5AFC-3457-4D71-96C6-0D0731AD92B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DOWODÓW</a:t>
            </a:r>
          </a:p>
        </p:txBody>
      </p:sp>
      <p:sp>
        <p:nvSpPr>
          <p:cNvPr id="4" name="">
            <a:extLst>
              <a:ext uri="{FF2B5EF4-FFF2-40B4-BE49-F238E27FC236}">
                <a16:creationId id="{0DE0F9A9-3B21-4982-9062-FD4A90636A3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Agenci monitorują dowody operacyjne stojące za każdym przekazaniem.</a:t>
            </a:r>
          </a:p>
        </p:txBody>
      </p:sp>
      <p:sp>
        <p:nvSpPr>
          <p:cNvPr id="5" name="">
            <a:extLst>
              <a:ext uri="{FF2B5EF4-FFF2-40B4-BE49-F238E27FC236}">
                <a16:creationId id="{6A3E6AF3-8FFC-43D7-9A1E-1AA9755BD0F1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Sygnał</a:t>
            </a:r>
          </a:p>
        </p:txBody>
      </p:sp>
      <p:sp>
        <p:nvSpPr>
          <p:cNvPr id="6" name="">
            <a:extLst>
              <a:ext uri="{FF2B5EF4-FFF2-40B4-BE49-F238E27FC236}">
                <a16:creationId id="{AB0035F0-1ED8-41D1-A379-FBAEE85822A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Dowody monitorowane</a:t>
            </a:r>
          </a:p>
        </p:txBody>
      </p:sp>
      <p:sp>
        <p:nvSpPr>
          <p:cNvPr id="7" name="">
            <a:extLst>
              <a:ext uri="{FF2B5EF4-FFF2-40B4-BE49-F238E27FC236}">
                <a16:creationId id="{13846425-E278-4024-8A24-17F68E84CC5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Pytanie decyzyjne</a:t>
            </a:r>
          </a:p>
        </p:txBody>
      </p:sp>
      <p:sp>
        <p:nvSpPr>
          <p:cNvPr id="8" name="">
            <a:extLst>
              <a:ext uri="{FF2B5EF4-FFF2-40B4-BE49-F238E27FC236}">
                <a16:creationId id="{0A66BB48-5DF2-484E-921E-B87B075FD35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38141189-D2D7-4D50-B621-17E17F4BEFD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Wyzwalacz</a:t>
            </a:r>
          </a:p>
        </p:txBody>
      </p:sp>
      <p:sp>
        <p:nvSpPr>
          <p:cNvPr id="10" name="">
            <a:extLst>
              <a:ext uri="{FF2B5EF4-FFF2-40B4-BE49-F238E27FC236}">
                <a16:creationId id="{5263343A-F8EF-468F-BF18-873616946AB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zdarzenie, kanał, requester, SLA</a:t>
            </a:r>
          </a:p>
        </p:txBody>
      </p:sp>
      <p:sp>
        <p:nvSpPr>
          <p:cNvPr id="11" name="">
            <a:extLst>
              <a:ext uri="{FF2B5EF4-FFF2-40B4-BE49-F238E27FC236}">
                <a16:creationId id="{B3FD12F6-2DB8-4C98-BFC2-F517577ECC2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D9538F2-9D8D-4671-A04B-C5F1CA6D2AB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Od czego rozpoczęła się praca?</a:t>
            </a:r>
          </a:p>
        </p:txBody>
      </p:sp>
      <p:sp>
        <p:nvSpPr>
          <p:cNvPr id="13" name="">
            <a:extLst>
              <a:ext uri="{FF2B5EF4-FFF2-40B4-BE49-F238E27FC236}">
                <a16:creationId id="{946AA80A-9931-4C3E-B8B4-A0C76CCCA3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A1C902D-0A87-4D13-9933-8D615CCF2118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Kontekst</a:t>
            </a:r>
          </a:p>
        </p:txBody>
      </p:sp>
      <p:sp>
        <p:nvSpPr>
          <p:cNvPr id="15" name="">
            <a:extLst>
              <a:ext uri="{FF2B5EF4-FFF2-40B4-BE49-F238E27FC236}">
                <a16:creationId id="{3C513B73-78DE-4703-87CF-A55EE5A7C97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akta, historia, właściciel, polityka</a:t>
            </a:r>
          </a:p>
        </p:txBody>
      </p:sp>
      <p:sp>
        <p:nvSpPr>
          <p:cNvPr id="16" name="">
            <a:extLst>
              <a:ext uri="{FF2B5EF4-FFF2-40B4-BE49-F238E27FC236}">
                <a16:creationId id="{20846FBE-1AF7-4C10-BD2F-891BE1C785ED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B4E573B2-14AC-4F03-BED4-3AF7DEB61FD3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 trzeba wiedzieć?</a:t>
            </a:r>
          </a:p>
        </p:txBody>
      </p:sp>
      <p:sp>
        <p:nvSpPr>
          <p:cNvPr id="18" name="">
            <a:extLst>
              <a:ext uri="{FF2B5EF4-FFF2-40B4-BE49-F238E27FC236}">
                <a16:creationId id="{81BBA6BB-C368-44CE-A31F-B8B33DB972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7D101A0-586D-48AA-8597-C46DB3FF9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Akcja</a:t>
            </a:r>
          </a:p>
        </p:txBody>
      </p:sp>
      <p:sp>
        <p:nvSpPr>
          <p:cNvPr id="20" name="">
            <a:extLst>
              <a:ext uri="{FF2B5EF4-FFF2-40B4-BE49-F238E27FC236}">
                <a16:creationId id="{3308E3A6-F5A3-4E0C-82F0-7FF9800968F7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zadanie, zatwierdzenie, aktualizacja, wiadomość</a:t>
            </a:r>
          </a:p>
        </p:txBody>
      </p:sp>
      <p:sp>
        <p:nvSpPr>
          <p:cNvPr id="21" name="">
            <a:extLst>
              <a:ext uri="{FF2B5EF4-FFF2-40B4-BE49-F238E27FC236}">
                <a16:creationId id="{7B27D3E1-2FD4-4353-8043-D3F8C51B37BC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774B1CB-0C4A-4A4B-981C-7F0E0C3EDC4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 powinno się dalej wydarzyć?</a:t>
            </a:r>
          </a:p>
        </p:txBody>
      </p:sp>
      <p:sp>
        <p:nvSpPr>
          <p:cNvPr id="23" name="">
            <a:extLst>
              <a:ext uri="{FF2B5EF4-FFF2-40B4-BE49-F238E27FC236}">
                <a16:creationId id="{61487989-2A46-4F1A-8723-12F3B78DDF79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682AE84-5742-4297-89FA-AFA2C9556254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Przekazanie</a:t>
            </a:r>
          </a:p>
        </p:txBody>
      </p:sp>
      <p:sp>
        <p:nvSpPr>
          <p:cNvPr id="25" name="">
            <a:extLst>
              <a:ext uri="{FF2B5EF4-FFF2-40B4-BE49-F238E27FC236}">
                <a16:creationId id="{135D688D-9F8E-4156-9B31-71EAAA0D28A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zespół, kolejka, zależność, termin</a:t>
            </a:r>
          </a:p>
        </p:txBody>
      </p:sp>
      <p:sp>
        <p:nvSpPr>
          <p:cNvPr id="26" name="">
            <a:extLst>
              <a:ext uri="{FF2B5EF4-FFF2-40B4-BE49-F238E27FC236}">
                <a16:creationId id="{433C842C-21E8-453B-A311-02943B0AAFE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FD82094D-CDCB-477C-B010-D57961147374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Kto jest właścicielem następnego kroku?</a:t>
            </a:r>
          </a:p>
        </p:txBody>
      </p:sp>
      <p:sp>
        <p:nvSpPr>
          <p:cNvPr id="28" name="">
            <a:extLst>
              <a:ext uri="{FF2B5EF4-FFF2-40B4-BE49-F238E27FC236}">
                <a16:creationId id="{7E5F75A3-2FC6-44B9-8F86-D94E5D01A9B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4E4BC76A-1857-48FD-8BEA-B640EA6E3FC5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Dowody</a:t>
            </a:r>
          </a:p>
        </p:txBody>
      </p:sp>
      <p:sp>
        <p:nvSpPr>
          <p:cNvPr id="30" name="">
            <a:extLst>
              <a:ext uri="{FF2B5EF4-FFF2-40B4-BE49-F238E27FC236}">
                <a16:creationId id="{7C4725F2-C080-4B55-B14A-BF3C6C1D415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status, znacznik czasu, łącze do rekordu, audyt</a:t>
            </a:r>
          </a:p>
        </p:txBody>
      </p:sp>
      <p:sp>
        <p:nvSpPr>
          <p:cNvPr id="31" name="">
            <a:extLst>
              <a:ext uri="{FF2B5EF4-FFF2-40B4-BE49-F238E27FC236}">
                <a16:creationId id="{C7E1B418-33BA-42AA-BA68-32688B70CE0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D39F8E72-4245-4795-8D88-DE8D4DC60AD5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praca została ukończona?</a:t>
            </a:r>
          </a:p>
        </p:txBody>
      </p:sp>
      <p:sp>
        <p:nvSpPr>
          <p:cNvPr id="33" name="">
            <a:extLst>
              <a:ext uri="{FF2B5EF4-FFF2-40B4-BE49-F238E27FC236}">
                <a16:creationId id="{69E71070-3DB9-4006-A7D3-FD1A470AFF98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64D3FA40-1F13-4090-A1DB-AA179DB4219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Filtrowane akcje</a:t>
            </a:r>
          </a:p>
        </p:txBody>
      </p:sp>
      <p:sp>
        <p:nvSpPr>
          <p:cNvPr id="35" name="">
            <a:extLst>
              <a:ext uri="{FF2B5EF4-FFF2-40B4-BE49-F238E27FC236}">
                <a16:creationId id="{926C5ED6-43D3-4EB5-ABE5-F5E9DF1CC66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9DF5F66E-58BF-45CB-937D-7979F2BE6DA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5F0DB4CA-FD74-4DD1-B366-512DAEA5B83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912615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A186E6-4A98-4698-B18A-F765710F7AD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41E14D9-187D-4A94-93BA-AA3DEE73B41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F3796A-4B64-459D-AC28-7A13C7F78C6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ZARZĄDZANIA</a:t>
            </a:r>
          </a:p>
        </p:txBody>
      </p:sp>
      <p:sp>
        <p:nvSpPr>
          <p:cNvPr id="4" name="">
            <a:extLst>
              <a:ext uri="{FF2B5EF4-FFF2-40B4-BE49-F238E27FC236}">
                <a16:creationId id="{93ECF090-56F3-49B0-ACA5-14DE0D9634F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Dotkliwość określa, czy praca jest zautomatyzowana, skoordynowana czy eskalowana.</a:t>
            </a:r>
          </a:p>
        </p:txBody>
      </p:sp>
      <p:sp>
        <p:nvSpPr>
          <p:cNvPr id="5" name="">
            <a:extLst>
              <a:ext uri="{FF2B5EF4-FFF2-40B4-BE49-F238E27FC236}">
                <a16:creationId id="{09869632-C780-4576-965D-C2AB2538CA32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AA76DDC-39BF-4046-953E-4651DBCD13E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Automatyczne uzupełnianie</a:t>
            </a:r>
          </a:p>
        </p:txBody>
      </p:sp>
      <p:sp>
        <p:nvSpPr>
          <p:cNvPr id="7" name="">
            <a:extLst>
              <a:ext uri="{FF2B5EF4-FFF2-40B4-BE49-F238E27FC236}">
                <a16:creationId id="{5014C112-11CB-433C-8068-21A2581A076D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Aktualizacja niskiego ryzyka z ukończeniem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kontekst</a:t>
            </a:r>
          </a:p>
        </p:txBody>
      </p:sp>
      <p:sp>
        <p:nvSpPr>
          <p:cNvPr id="8" name="">
            <a:extLst>
              <a:ext uri="{FF2B5EF4-FFF2-40B4-BE49-F238E27FC236}">
                <a16:creationId id="{CABAAC01-2457-4574-B4A2-80445A75A828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205DBF54-B45F-4FDD-BEB6-0391098B00C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DFC97D28-D1F9-4B79-BEF0-0389B0BB4BC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Akcja systemu</a:t>
            </a:r>
          </a:p>
        </p:txBody>
      </p:sp>
      <p:sp>
        <p:nvSpPr>
          <p:cNvPr id="11" name="">
            <a:extLst>
              <a:ext uri="{FF2B5EF4-FFF2-40B4-BE49-F238E27FC236}">
                <a16:creationId id="{F927262F-809C-4B50-8A12-7A26D197346B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87B4F8-B98C-44E9-9ABF-F6E7A910244E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Współrzędna</a:t>
            </a:r>
          </a:p>
        </p:txBody>
      </p:sp>
      <p:sp>
        <p:nvSpPr>
          <p:cNvPr id="13" name="">
            <a:extLst>
              <a:ext uri="{FF2B5EF4-FFF2-40B4-BE49-F238E27FC236}">
                <a16:creationId id="{D97C2AC6-4049-4E42-88EB-1AF1CC652F21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Praca wielozespołowa lub brak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zależność</a:t>
            </a:r>
          </a:p>
        </p:txBody>
      </p:sp>
      <p:sp>
        <p:nvSpPr>
          <p:cNvPr id="14" name="">
            <a:extLst>
              <a:ext uri="{FF2B5EF4-FFF2-40B4-BE49-F238E27FC236}">
                <a16:creationId id="{6B8F40C0-DE4C-495D-8FBF-EC706ED9A93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41D9B9C-3675-4028-B1A1-0D16CEEE9A67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5B474627-4753-493C-A322-5BF1E384356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Właściciel operacyjny</a:t>
            </a:r>
          </a:p>
        </p:txBody>
      </p:sp>
      <p:sp>
        <p:nvSpPr>
          <p:cNvPr id="17" name="">
            <a:extLst>
              <a:ext uri="{FF2B5EF4-FFF2-40B4-BE49-F238E27FC236}">
                <a16:creationId id="{54E07EA4-C8C9-45E2-B902-A4E56C3BB09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1F6EDC40-93D7-4346-9E8C-78D3A1F0AEB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Eskalacja</a:t>
            </a:r>
          </a:p>
        </p:txBody>
      </p:sp>
      <p:sp>
        <p:nvSpPr>
          <p:cNvPr id="19" name="">
            <a:extLst>
              <a:ext uri="{FF2B5EF4-FFF2-40B4-BE49-F238E27FC236}">
                <a16:creationId id="{5A647CDD-F882-4F37-9BB1-F32D33EDA740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Ryzyko SLA, konflikt lub zablokowanie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systemu</a:t>
            </a:r>
          </a:p>
        </p:txBody>
      </p:sp>
      <p:sp>
        <p:nvSpPr>
          <p:cNvPr id="20" name="">
            <a:extLst>
              <a:ext uri="{FF2B5EF4-FFF2-40B4-BE49-F238E27FC236}">
                <a16:creationId id="{71D5FD0D-8577-4F38-8262-7DE675CE812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52992EC-4D46-48F1-AC50-C24DA1E8A5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A0189E80-2A23-4D54-8660-95F9AF14A48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Ścieżka zarządzania</a:t>
            </a:r>
          </a:p>
        </p:txBody>
      </p:sp>
      <p:sp>
        <p:nvSpPr>
          <p:cNvPr id="23" name="">
            <a:extLst>
              <a:ext uri="{FF2B5EF4-FFF2-40B4-BE49-F238E27FC236}">
                <a16:creationId id="{6EED1581-D5FF-4F8A-8964-ECC32ACDC1FD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Przejrzysty routing zapobiega znikaniu pracy operacyjnej pomiędzy systemami, kolejkami i zespołami.</a:t>
            </a:r>
          </a:p>
        </p:txBody>
      </p:sp>
      <p:sp>
        <p:nvSpPr>
          <p:cNvPr id="24" name="">
            <a:extLst>
              <a:ext uri="{FF2B5EF4-FFF2-40B4-BE49-F238E27FC236}">
                <a16:creationId id="{E32FFFF5-6B6B-4EE2-BEC6-21EC7644133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CCD60F-4385-4BF5-9911-8DDAE24F31F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2D3D8BC-C3C2-4D4C-9357-89FA90F62C0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383588202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5A5641-2C97-49D1-A92D-D2181420B1E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BA59FB1-E049-42C3-BA20-392A5F88DA9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299F24-82BD-4242-B504-D65F022A5D4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PAKIET AKCJI</a:t>
            </a:r>
          </a:p>
        </p:txBody>
      </p:sp>
      <p:sp>
        <p:nvSpPr>
          <p:cNvPr id="4" name="">
            <a:extLst>
              <a:ext uri="{FF2B5EF4-FFF2-40B4-BE49-F238E27FC236}">
                <a16:creationId id="{4A59D627-BE0D-48DF-81E8-80B0D9F35D39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Pakiet operacyjny zapewnia właścicielom kontekst niezbędny do natychmiastowej przeprowadzki.</a:t>
            </a:r>
          </a:p>
        </p:txBody>
      </p:sp>
      <p:sp>
        <p:nvSpPr>
          <p:cNvPr id="5" name="">
            <a:extLst>
              <a:ext uri="{FF2B5EF4-FFF2-40B4-BE49-F238E27FC236}">
                <a16:creationId id="{CD7BC948-559A-482E-B294-C83EF103723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B96BB95-3033-4979-81CA-0108162F5D55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Pakiet akcji operacyjnych</a:t>
            </a:r>
          </a:p>
        </p:txBody>
      </p:sp>
      <p:sp>
        <p:nvSpPr>
          <p:cNvPr id="7" name="">
            <a:extLst>
              <a:ext uri="{FF2B5EF4-FFF2-40B4-BE49-F238E27FC236}">
                <a16:creationId id="{2DA131D0-840C-44DA-ACC1-5A584B125D1D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558B6D8-2C16-491D-AC67-15F76C97FD2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Podsumowanie pracy</a:t>
            </a:r>
          </a:p>
        </p:txBody>
      </p:sp>
      <p:sp>
        <p:nvSpPr>
          <p:cNvPr id="9" name="">
            <a:extLst>
              <a:ext uri="{FF2B5EF4-FFF2-40B4-BE49-F238E27FC236}">
                <a16:creationId id="{D3D403C1-AAD9-470E-B487-CE848FAD2CF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Wyzwalacz, właściciel, zapisy systemowe i bieżące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stan</a:t>
            </a:r>
          </a:p>
        </p:txBody>
      </p:sp>
      <p:sp>
        <p:nvSpPr>
          <p:cNvPr id="10" name="">
            <a:extLst>
              <a:ext uri="{FF2B5EF4-FFF2-40B4-BE49-F238E27FC236}">
                <a16:creationId id="{8CEDF9C1-F757-437D-9BEC-750EA0505D0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F57E1B51-AA9B-4107-8963-4CE8A277763D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Następna akcja</a:t>
            </a:r>
          </a:p>
        </p:txBody>
      </p:sp>
      <p:sp>
        <p:nvSpPr>
          <p:cNvPr id="12" name="">
            <a:extLst>
              <a:ext uri="{FF2B5EF4-FFF2-40B4-BE49-F238E27FC236}">
                <a16:creationId id="{2033C275-BF61-46C5-8C79-07D4E954395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Wymagane zadanie, zatwierdzenie, powiadomienie lub aktualizacja</a:t>
            </a:r>
          </a:p>
        </p:txBody>
      </p:sp>
      <p:sp>
        <p:nvSpPr>
          <p:cNvPr id="13" name="">
            <a:extLst>
              <a:ext uri="{FF2B5EF4-FFF2-40B4-BE49-F238E27FC236}">
                <a16:creationId id="{AB6C33EA-5B7C-47F2-89A2-458BC678869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2EB49E5-9C40-4CE4-90F3-C031D543DF9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Mapa zależności</a:t>
            </a:r>
          </a:p>
        </p:txBody>
      </p:sp>
      <p:sp>
        <p:nvSpPr>
          <p:cNvPr id="15" name="">
            <a:extLst>
              <a:ext uri="{FF2B5EF4-FFF2-40B4-BE49-F238E27FC236}">
                <a16:creationId id="{38475A1F-CE98-4F71-A80F-AE4744B69ED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Zablokowane systemy, zespoły, rekordy i terminy</a:t>
            </a:r>
          </a:p>
        </p:txBody>
      </p:sp>
      <p:sp>
        <p:nvSpPr>
          <p:cNvPr id="16" name="">
            <a:extLst>
              <a:ext uri="{FF2B5EF4-FFF2-40B4-BE49-F238E27FC236}">
                <a16:creationId id="{2D4B48AA-1CAB-45AF-AB4A-E39B86446BBB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947E7A9-48E0-4FE2-BDDE-3851D56FC34C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Ślad dowodów</a:t>
            </a:r>
          </a:p>
        </p:txBody>
      </p:sp>
      <p:sp>
        <p:nvSpPr>
          <p:cNvPr id="18" name="">
            <a:extLst>
              <a:ext uri="{FF2B5EF4-FFF2-40B4-BE49-F238E27FC236}">
                <a16:creationId id="{6B23483B-F9B0-4096-88D4-5779E76E8886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Rejestruj łącza, znaczniki czasu, dane wyjściowe 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dowód ukończenia</a:t>
            </a:r>
          </a:p>
        </p:txBody>
      </p:sp>
      <p:sp>
        <p:nvSpPr>
          <p:cNvPr id="19" name="">
            <a:extLst>
              <a:ext uri="{FF2B5EF4-FFF2-40B4-BE49-F238E27FC236}">
                <a16:creationId id="{CB3D8ACC-2D8B-4C6A-98F9-9EC6376DA804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507192E-5977-460F-B2B0-BD90D5FD72C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Obiektyw właściciela</a:t>
            </a:r>
          </a:p>
        </p:txBody>
      </p:sp>
      <p:sp>
        <p:nvSpPr>
          <p:cNvPr id="21" name="">
            <a:extLst>
              <a:ext uri="{FF2B5EF4-FFF2-40B4-BE49-F238E27FC236}">
                <a16:creationId id="{9657D461-E48D-497E-9CDD-2C9350A02FA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1718CF5-1A4F-4208-80EA-A3DDE865E3C4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Uderzenie</a:t>
            </a:r>
          </a:p>
        </p:txBody>
      </p:sp>
      <p:sp>
        <p:nvSpPr>
          <p:cNvPr id="23" name="">
            <a:extLst>
              <a:ext uri="{FF2B5EF4-FFF2-40B4-BE49-F238E27FC236}">
                <a16:creationId id="{E8D0B3D7-B15A-4936-A111-08EC02524CBE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Znane</a:t>
            </a:r>
          </a:p>
        </p:txBody>
      </p:sp>
      <p:sp>
        <p:nvSpPr>
          <p:cNvPr id="24" name="">
            <a:extLst>
              <a:ext uri="{FF2B5EF4-FFF2-40B4-BE49-F238E27FC236}">
                <a16:creationId id="{5AB238D4-06F4-45FF-8AD7-CB1AC928A1C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2F9AFAE-0F3F-4E4F-9CDF-DC609705B40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26" name="">
            <a:extLst>
              <a:ext uri="{FF2B5EF4-FFF2-40B4-BE49-F238E27FC236}">
                <a16:creationId id="{C60AF2F6-B7CF-4D5D-AB80-C274B70836E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Nazwany</a:t>
            </a:r>
          </a:p>
        </p:txBody>
      </p:sp>
      <p:sp>
        <p:nvSpPr>
          <p:cNvPr id="27" name="">
            <a:extLst>
              <a:ext uri="{FF2B5EF4-FFF2-40B4-BE49-F238E27FC236}">
                <a16:creationId id="{083FDD37-8363-48DE-BE31-219F2F050E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E08920-37AA-4492-A857-29EAC3FDC7A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Dowody</a:t>
            </a:r>
          </a:p>
        </p:txBody>
      </p:sp>
      <p:sp>
        <p:nvSpPr>
          <p:cNvPr id="29" name="">
            <a:extLst>
              <a:ext uri="{FF2B5EF4-FFF2-40B4-BE49-F238E27FC236}">
                <a16:creationId id="{40BD1235-1255-4C87-8BEC-4C94ED02139F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Powiązane</a:t>
            </a:r>
          </a:p>
        </p:txBody>
      </p:sp>
      <p:sp>
        <p:nvSpPr>
          <p:cNvPr id="30" name="">
            <a:extLst>
              <a:ext uri="{FF2B5EF4-FFF2-40B4-BE49-F238E27FC236}">
                <a16:creationId id="{E12C87CA-9064-4409-9BBF-B43E4E2AC4B6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D9606F6-7F4C-472D-9E23-506A2BB9333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Następny krok</a:t>
            </a:r>
          </a:p>
        </p:txBody>
      </p:sp>
      <p:sp>
        <p:nvSpPr>
          <p:cNvPr id="32" name="">
            <a:extLst>
              <a:ext uri="{FF2B5EF4-FFF2-40B4-BE49-F238E27FC236}">
                <a16:creationId id="{7BAC258B-E4A0-44D2-A653-5D8B8476AA3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Gotowe</a:t>
            </a:r>
          </a:p>
        </p:txBody>
      </p:sp>
      <p:sp>
        <p:nvSpPr>
          <p:cNvPr id="33" name="">
            <a:extLst>
              <a:ext uri="{FF2B5EF4-FFF2-40B4-BE49-F238E27FC236}">
                <a16:creationId id="{843DF32A-DAE9-4C7B-9404-4D836282530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91AD69C-AC7C-4EC0-8EF8-54D4394174C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472AAAFA-14E8-431F-B749-86DD19123DD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0439076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4EE170E-323F-4578-B655-EAF6DA85135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1EE0A8D-F9D3-4F40-89CC-E1BB9DB4483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F714208-1D9C-4F8E-B589-105AEC67C6E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SKALI</a:t>
            </a:r>
          </a:p>
        </p:txBody>
      </p:sp>
      <p:sp>
        <p:nvSpPr>
          <p:cNvPr id="4" name="">
            <a:extLst>
              <a:ext uri="{FF2B5EF4-FFF2-40B4-BE49-F238E27FC236}">
                <a16:creationId id="{8B76AC2B-AC27-49A3-B9DD-4597E9196E3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Skalowanie od jednej pętli operacyjnej do ciągłej kontroli operacji.</a:t>
            </a:r>
          </a:p>
        </p:txBody>
      </p:sp>
      <p:sp>
        <p:nvSpPr>
          <p:cNvPr id="5" name="">
            <a:extLst>
              <a:ext uri="{FF2B5EF4-FFF2-40B4-BE49-F238E27FC236}">
                <a16:creationId id="{A895C21F-A91B-4AE0-8C73-523A367315EC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87FD44F-E6DD-4DAD-A704-FA0B0D51694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E7AE096E-C834-4740-A976-B92E505DC82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9C8BB50-2114-4637-86E5-E0A19EAFA6D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Połącz</a:t>
            </a:r>
          </a:p>
        </p:txBody>
      </p:sp>
      <p:sp>
        <p:nvSpPr>
          <p:cNvPr id="9" name="">
            <a:extLst>
              <a:ext uri="{FF2B5EF4-FFF2-40B4-BE49-F238E27FC236}">
                <a16:creationId id="{8375209C-729C-427E-8FF4-D58938093AA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ITSM, narzędzia danych,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 komunikacja</a:t>
            </a:r>
          </a:p>
        </p:txBody>
      </p:sp>
      <p:sp>
        <p:nvSpPr>
          <p:cNvPr id="10" name="">
            <a:extLst>
              <a:ext uri="{FF2B5EF4-FFF2-40B4-BE49-F238E27FC236}">
                <a16:creationId id="{D8EA7E30-1976-4B07-B414-DB14598F858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C612FFD-45BD-48CE-B74A-0FFAF50D4A9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7EA3D9-84EB-4508-93BA-AAECC167F83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A8A4F5B-B604-4709-BA9B-D3578DF76AA2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6C4515E-D86B-4DA7-AE3B-9A1DF0F4D937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Normalizuj</a:t>
            </a:r>
          </a:p>
        </p:txBody>
      </p:sp>
      <p:sp>
        <p:nvSpPr>
          <p:cNvPr id="15" name="">
            <a:extLst>
              <a:ext uri="{FF2B5EF4-FFF2-40B4-BE49-F238E27FC236}">
                <a16:creationId id="{FD2F744B-77D7-451F-AF0D-159C3EC8684C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Wydarzenia, zapisy, właściciele,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Umowy SLA i logika stanu</a:t>
            </a:r>
          </a:p>
        </p:txBody>
      </p:sp>
      <p:sp>
        <p:nvSpPr>
          <p:cNvPr id="16" name="">
            <a:extLst>
              <a:ext uri="{FF2B5EF4-FFF2-40B4-BE49-F238E27FC236}">
                <a16:creationId id="{A6C445E5-A63A-4BDA-A384-FA9FB7DA3DF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CB1E461-B6FF-4CD7-9C41-F5F801D919F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A0007A7-6F8E-4AEB-B665-EF20B6FEF8F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B8AFB70-5F90-43A8-994C-02134F1F500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B2FCB08-05F8-47A1-A867-ADC4F12329E5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Orkiestruj</a:t>
            </a:r>
          </a:p>
        </p:txBody>
      </p:sp>
      <p:sp>
        <p:nvSpPr>
          <p:cNvPr id="21" name="">
            <a:extLst>
              <a:ext uri="{FF2B5EF4-FFF2-40B4-BE49-F238E27FC236}">
                <a16:creationId id="{F0DEC306-A4FE-4A30-95DD-15893468D21C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Zadania, aktualizacje, zatwierdzenia,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 przekazania</a:t>
            </a:r>
          </a:p>
        </p:txBody>
      </p:sp>
      <p:sp>
        <p:nvSpPr>
          <p:cNvPr id="22" name="">
            <a:extLst>
              <a:ext uri="{FF2B5EF4-FFF2-40B4-BE49-F238E27FC236}">
                <a16:creationId id="{E1348C35-E2BF-456D-B030-99C3ADD750A5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98D49E1E-C134-4319-BF71-BC9F8B5AB8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F058ABD-447B-4297-8274-C548C8DAE1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832995-9624-439A-8AAF-5F11A8E9A51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9E162A15-4962-48FF-873D-7F4C6468D53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Optymalizuj</a:t>
            </a:r>
          </a:p>
        </p:txBody>
      </p:sp>
      <p:sp>
        <p:nvSpPr>
          <p:cNvPr id="27" name="">
            <a:extLst>
              <a:ext uri="{FF2B5EF4-FFF2-40B4-BE49-F238E27FC236}">
                <a16:creationId id="{615F1A04-D813-4C8C-B5FF-CFAAACF188C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Czas cyklu, przeróbka,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ryzyko i automatyzacja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zasięg</a:t>
            </a:r>
          </a:p>
        </p:txBody>
      </p:sp>
      <p:sp>
        <p:nvSpPr>
          <p:cNvPr id="28" name="">
            <a:extLst>
              <a:ext uri="{FF2B5EF4-FFF2-40B4-BE49-F238E27FC236}">
                <a16:creationId id="{1538D984-465F-4F97-9780-2FC034201B51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8F1E7DA0-BF3D-422A-9876-A17DAC4128A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Wynik: mniej przerw w przekazaniu, czystsze zapisy i szybsza realizacja operacyjna</a:t>
            </a:r>
          </a:p>
        </p:txBody>
      </p:sp>
      <p:sp>
        <p:nvSpPr>
          <p:cNvPr id="30" name="">
            <a:extLst>
              <a:ext uri="{FF2B5EF4-FFF2-40B4-BE49-F238E27FC236}">
                <a16:creationId id="{8E669742-5278-4492-BBBC-DBF0F06D9828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5E3A415-D1B9-4080-ADD6-0A727F1CBD7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03CCC5A8-916A-4716-9006-A8B1A78786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38375921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2026-05-08T17:50:34.6760000Z</dcterms:created>
  <dcterms:modified xsi:type="dcterms:W3CDTF">2026-05-08T17:50:34.6760000Z</dcterms:modified>
</coreProperties>
</file>