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0b25207359364ff0" /><Relationship Type="http://schemas.openxmlformats.org/officeDocument/2006/relationships/extended-properties" Target="/docProps/app.xml" Id="R75bb02df53704100" /><Relationship Type="http://schemas.openxmlformats.org/officeDocument/2006/relationships/officeDocument" Target="/ppt/presentation.xml" Id="R524010385e6c44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37a13b21884ee8"/>
  </p:sldMasterIdLst>
  <p:notesMasterIdLst>
    <p:notesMasterId xmlns:r="http://schemas.openxmlformats.org/officeDocument/2006/relationships" r:id="Ra1a178a42bf44651"/>
  </p:notesMasterIdLst>
  <p:sldIdLst>
    <p:sldId xmlns:r="http://schemas.openxmlformats.org/officeDocument/2006/relationships" id="256" r:id="R67bc8130442e4aab"/>
    <p:sldId xmlns:r="http://schemas.openxmlformats.org/officeDocument/2006/relationships" id="257" r:id="Rf20b48de7bc64a5a"/>
    <p:sldId xmlns:r="http://schemas.openxmlformats.org/officeDocument/2006/relationships" id="258" r:id="Ree7f325169ab4998"/>
    <p:sldId xmlns:r="http://schemas.openxmlformats.org/officeDocument/2006/relationships" id="259" r:id="Rb7324460e10f4faf"/>
    <p:sldId xmlns:r="http://schemas.openxmlformats.org/officeDocument/2006/relationships" id="260" r:id="R6361f6d9e8714391"/>
    <p:sldId xmlns:r="http://schemas.openxmlformats.org/officeDocument/2006/relationships" id="261" r:id="Rbfc0de0f0a5b4232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37a13b21884ee8" /><Relationship Type="http://schemas.openxmlformats.org/officeDocument/2006/relationships/theme" Target="/ppt/theme/theme1.xml" Id="Rb27f05a3bb904e76" /><Relationship Type="http://schemas.openxmlformats.org/officeDocument/2006/relationships/notesMaster" Target="/ppt/notesMasters/notesMaster1.xml" Id="Ra1a178a42bf44651" /><Relationship Type="http://schemas.openxmlformats.org/officeDocument/2006/relationships/presProps" Target="/ppt/presProps.xml" Id="Rdd91d189f4ae41a0" /><Relationship Type="http://schemas.openxmlformats.org/officeDocument/2006/relationships/viewProps" Target="/ppt/viewProps.xml" Id="R1ba8d88e5a324d4c" /><Relationship Type="http://schemas.openxmlformats.org/officeDocument/2006/relationships/tableStyles" Target="/ppt/tableStyles.xml" Id="R7d9ab915fbe640de" /><Relationship Type="http://schemas.openxmlformats.org/officeDocument/2006/relationships/slide" Target="/ppt/slides/slide1.xml" Id="R67bc8130442e4aab" /><Relationship Type="http://schemas.openxmlformats.org/officeDocument/2006/relationships/slide" Target="/ppt/slides/slide2.xml" Id="Rf20b48de7bc64a5a" /><Relationship Type="http://schemas.openxmlformats.org/officeDocument/2006/relationships/slide" Target="/ppt/slides/slide3.xml" Id="Ree7f325169ab4998" /><Relationship Type="http://schemas.openxmlformats.org/officeDocument/2006/relationships/slide" Target="/ppt/slides/slide4.xml" Id="Rb7324460e10f4faf" /><Relationship Type="http://schemas.openxmlformats.org/officeDocument/2006/relationships/slide" Target="/ppt/slides/slide5.xml" Id="R6361f6d9e8714391" /><Relationship Type="http://schemas.openxmlformats.org/officeDocument/2006/relationships/slide" Target="/ppt/slides/slide6.xml" Id="Rbfc0de0f0a5b4232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0ecbf88a0cd41f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a146753a5ed24b14" /><Relationship Type="http://schemas.openxmlformats.org/officeDocument/2006/relationships/notesMaster" Target="/ppt/notesMasters/notesMaster1.xml" Id="R24a8fd2722994ab6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5868b94a1fd4407b" /><Relationship Type="http://schemas.openxmlformats.org/officeDocument/2006/relationships/notesMaster" Target="/ppt/notesMasters/notesMaster1.xml" Id="Ra11c8b7964914a19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95f35b29c4f944ac" /><Relationship Type="http://schemas.openxmlformats.org/officeDocument/2006/relationships/notesMaster" Target="/ppt/notesMasters/notesMaster1.xml" Id="Re1c85dc00f824bf3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5d2ed4b35014694" /><Relationship Type="http://schemas.openxmlformats.org/officeDocument/2006/relationships/notesMaster" Target="/ppt/notesMasters/notesMaster1.xml" Id="Red8b4f0f569e427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e21b23ae534f4a5c" /><Relationship Type="http://schemas.openxmlformats.org/officeDocument/2006/relationships/notesMaster" Target="/ppt/notesMasters/notesMaster1.xml" Id="R6afc4b32bf5548a7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64e71177d8d741b1" /><Relationship Type="http://schemas.openxmlformats.org/officeDocument/2006/relationships/notesMaster" Target="/ppt/notesMasters/notesMaster1.xml" Id="R7bf2babe0a814f39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a58fb8eff74d38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e551794db7f4e45" /><Relationship Type="http://schemas.openxmlformats.org/officeDocument/2006/relationships/slideLayout" Target="/ppt/slideLayouts/slideLayout2.xml" Id="R2dd76b2857cf4a66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d76b2857cf4a66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dbf4b143a0343a2" /><Relationship Type="http://schemas.openxmlformats.org/officeDocument/2006/relationships/notesSlide" Target="/ppt/notesSlides/notesSlide1.xml" Id="Rba423b3a82a545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03fec6fb18c4b13" /><Relationship Type="http://schemas.openxmlformats.org/officeDocument/2006/relationships/notesSlide" Target="/ppt/notesSlides/notesSlide2.xml" Id="R2e5faacfb46c4a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c75a99a16a34050" /><Relationship Type="http://schemas.openxmlformats.org/officeDocument/2006/relationships/notesSlide" Target="/ppt/notesSlides/notesSlide3.xml" Id="R566b787b113943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6b88cdc19744a29" /><Relationship Type="http://schemas.openxmlformats.org/officeDocument/2006/relationships/notesSlide" Target="/ppt/notesSlides/notesSlide4.xml" Id="R48c4954d2b234a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47c9f31e9c54d19" /><Relationship Type="http://schemas.openxmlformats.org/officeDocument/2006/relationships/notesSlide" Target="/ppt/notesSlides/notesSlide5.xml" Id="R497f5b3d55254f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decc9a7de9d4354" /><Relationship Type="http://schemas.openxmlformats.org/officeDocument/2006/relationships/notesSlide" Target="/ppt/notesSlides/notesSlide6.xml" Id="R146c60fd385444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13F3477-949F-4009-9ADF-378B87876F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C646B9AC-474B-4163-8100-7B718E5A44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1271E61C-7F69-4816-B2B9-CA5B6F6D6B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905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 R O S S - S Y S T E M   O R C H E S T R A T I O N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65BEA6C-82A7-462D-8919-A3C22140E2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104900"/>
            <a:ext cx="7048500" cy="1200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Operations orchestration keeps work moving across every system of record.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0192E50-3534-4AD5-891A-8A405B5D06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628900"/>
            <a:ext cx="59055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Agents coordinate triggers, records, approvals, updates, and reconciliations across fragmented tools so operational work does not stall between teams.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0887065-1020-4944-99E8-AE37D75FDE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943350"/>
            <a:ext cx="56197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3703BEF-B22F-4EA8-B1FE-23C74B41B4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Capture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FDCBE28-5E9F-4289-A067-ED2029A6C2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591050"/>
            <a:ext cx="114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Operations lens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5BD5266-6615-4661-9871-F8EB9E2724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3835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Decide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C03F4E5-A6B8-4763-B8D2-E5BA739B5A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38350" y="4591050"/>
            <a:ext cx="114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Operations lens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7258E9F-42B6-4B06-9EB0-41101A6841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6710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Act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3623E7F-056E-4E27-939C-F5B4233E05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67100" y="4591050"/>
            <a:ext cx="114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Operations lens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19F34C0-D936-41C6-A100-8FA48172D4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9585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Learn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BEE1593-CDBF-4B20-8ECF-D560A65BD3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95850" y="4591050"/>
            <a:ext cx="114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Operations lens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91E0D99-7F3D-4675-82E5-7468A70248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914400"/>
            <a:ext cx="3486150" cy="451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16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01471DE-CF30-4F4E-89F2-C9B17A1635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1219200"/>
            <a:ext cx="2095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Operations cockpit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B9B3B3C-99B0-4844-9279-D882B2E887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179070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EDAC6B6-5D99-4630-9ECE-D2CB910590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188595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Trigger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31424AA-76DF-42A5-B91D-66AB9183DE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188595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Captured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48E97D43-841F-45CC-B517-D09DC1981D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257175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6014A707-6313-4F56-956D-7FAD9C31BD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266700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Systems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3AF7301A-C34B-41C8-9A10-500E74B7C9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266700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Synced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762AA949-D643-40DD-BD70-C06A89589A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335280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686D0B74-505D-4711-995E-1A026F1235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344805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Owner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674D48C-FFA2-4B2C-ACB7-DA8D071DB6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344805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Assigned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199D4B4F-0AAE-4D91-9F1A-A833150A96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413385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A601BB4D-999D-4EB7-A610-89D811A952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422910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Reconcile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EA2FAF08-0E9A-423F-85D6-985951ADD8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422910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Complete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DE20B4F5-3548-466F-A235-C5CA2CF6C9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72450" y="4857750"/>
            <a:ext cx="20383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B1984514-2456-48C6-8E71-6F289CDDFF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86750" y="4933950"/>
            <a:ext cx="180975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Action pack ready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D20470FC-A1AF-4E09-B80C-21B00CCB19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8C08090E-D51C-4E84-A687-49A6572B3A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Operations automation | ActiveMotion.ai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5D7A15C6-A26B-4F13-93A4-E2914C3B89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1590547836"/>
      </p:ext>
    </p:extLst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170DB0B-887E-4B3A-8D73-0E1F4A9897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C43C10CF-0DDD-45F4-8B97-B2DD11E41E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04B05C2C-1681-410E-8887-8AA9DDDF88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905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W O R K F L O W   M O D E L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E1CEF3E-0246-4B89-9E19-2C2B2F34FC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8572500" cy="990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clean operating loop separates automation from work that needs judgment.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977E8F9-8F54-48FD-9980-9FF76CB3C9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84368C6-7F86-4B9E-BE6D-E185641C4D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0890C9D-F019-466C-8912-04B676D92F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C2E7911-44B4-4439-925B-2F52B74073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Trigger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72F18CA-781E-4CB0-B396-701D159FF1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 customer, employee,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system, or SLA event starts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the workflow.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67EE6B3-A0BF-4CD4-95C8-6A28EED4B6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52750" y="3467100"/>
            <a:ext cx="5524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20AA7B5-509B-4D7F-A8E7-A499C825A5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90900" y="3409950"/>
            <a:ext cx="1143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8C0EE5F-0B96-4A90-B879-226E04C159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CB7BD54-01C4-4D7C-A27A-BB4789518B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1F054FA-18BD-4F44-B31B-93061B1493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957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10539A1-9DFC-4D67-BCD9-C1CC520FB5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Retrieve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AC79809-9FFD-4907-83BD-62A854464E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Agents gather context from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CRM, ERP, ticketing, data,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and comms tools.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EB15222-E7BE-4171-B0C8-8E59888B8C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34050" y="3467100"/>
            <a:ext cx="5524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A062575-729E-4085-8BD6-72F201DE5A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3409950"/>
            <a:ext cx="1143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7EE1135C-0913-40E7-B974-0F4CBA4660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AF995E5-CC89-41D4-9399-21CB02A088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D27A498-EB67-4F17-9823-A1E5951DA6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B5B9962-6288-4B19-BDCA-28E7849644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723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Execute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9565970-7CA8-4075-862D-D17B9D6DE8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60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Updates, tasks, approvals,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notifications, and handoffs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are completed.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B293A8F5-8A33-45FD-9613-ACAE0D0702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3467100"/>
            <a:ext cx="5524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408C67D4-010C-4C92-9410-5B2E5885EF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0" y="3409950"/>
            <a:ext cx="1143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36A19AA4-4159-4723-A91E-4CCF5DFAE4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868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E86E4A70-2477-43EB-BAC7-0C27F76AB7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868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73FAA841-0799-4A8A-AD05-54B25E9731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583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7741A0A1-7B96-43FC-AA5A-4A2773D595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Reconcile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0D2E2EF4-F825-4143-ABCD-D4966F9446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773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Systems are checked for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completion, drift, and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evidence.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0022BD40-C876-499C-8376-E9C8158D13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76400" y="4991100"/>
            <a:ext cx="88582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The output is an operational action packet with owner, evidence, and next step.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6B3E44CE-1F1D-4980-92A3-564E1E7F5D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BE9E4D9D-3A01-409E-A2E3-C6DB214E7A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Operations automation | ActiveMotion.ai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D6E498D3-8F4D-430B-87A6-6A60F6DCD3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889860185"/>
      </p:ext>
    </p:extLst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1FD34E6-96A0-4EF4-8727-911D43D0C8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46E6544E-9559-4933-A43A-CB89F68C67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367D5AFC-3457-4D71-96C6-0D0731AD92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905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E V I D E N C E   M A P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DE0F9A9-3B21-4982-9062-FD4A90636A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57250"/>
            <a:ext cx="8096250" cy="952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Agents monitor the operating evidence behind every handoff.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A3E6AF3-8FFC-43D7-9A1E-1AA9755BD0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133600"/>
            <a:ext cx="1524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Signal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B0035F0-1ED8-41D1-A379-FBAEE85822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2133600"/>
            <a:ext cx="2952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Evidence monitored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3846425-E278-4024-8A24-17F68E84CC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39050" y="2133600"/>
            <a:ext cx="2667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Decision question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A66BB48-5DF2-484E-921E-B87B075FD3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32410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8141189-D2D7-4D50-B621-17E17F4BEF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47650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Trigger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263343A-F8EF-468F-BF18-873616946A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247650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event, channel, requester, SLA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3FD12F6-2DB8-4C98-BFC2-F517577ECC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241935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D9538F2-9D8D-4671-A04B-C5F1CA6D2A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251460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What started the work?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46AA80A-9931-4C3E-B8B4-A0C76CCCA3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95275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A1C902D-0A87-4D13-9933-8D615CCF21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10515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Context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C513B73-78DE-4703-87CF-A55EE5A7C9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310515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records, history, owner, policy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0846FBE-1AF7-4C10-BD2F-891BE1C785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304800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4E573B2-14AC-4F03-BED4-3AF7DEB61F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314325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What must be known?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1BBA6BB-C368-44CE-A31F-B8B33DB972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58140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7D101A0-586D-48AA-8597-C46DB3FF95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73380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Action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308E3A6-F5A3-4E0C-82F0-7FF9800968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373380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task, approval, update, message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B27D3E1-2FD4-4353-8043-D3F8C51B37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367665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774B1CB-0C4A-4A4B-981C-7F0E0C3EDC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377190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What should happen next?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61487989-2A46-4F1A-8723-12F3B78DDF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21005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B682AE84-5742-4297-89FA-AFA2C95562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36245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Handoff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35D688D-9F8E-4156-9B31-71EAAA0D28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436245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team, queue, dependency, deadline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433C842C-21E8-453B-A311-02943B0AAF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430530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FD82094D-CDCB-477C-B010-D579611473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440055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Who owns the next step?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7E5F75A3-2FC6-44B9-8F86-D94E5D01A9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83870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4E4BC76A-1857-48FD-8BEA-B640EA6E3F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99110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Evidence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7C4725F2-C080-4B55-B14A-BF3C6C1D41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499110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status, timestamp, record link, audit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C7E1B418-33BA-42AA-BA68-32688B70CE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493395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D39F8E72-4245-4795-8D88-DE8D4DC60A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502920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 the work complete?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69E71070-3DB9-4006-A7D3-FD1A470AFF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0" y="2476500"/>
            <a:ext cx="171450" cy="2838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64D3FA40-1F13-4090-A1DB-AA179DB421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72800" y="3276600"/>
            <a:ext cx="323850" cy="1123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Filtered actions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926C5ED6-43D3-4EB5-ABE5-F5E9DF1CC6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9DF5F66E-58BF-45CB-937D-7979F2BE6D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Operations automation | ActiveMotion.ai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5F0DB4CA-FD74-4DD1-B366-512DAEA5B8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1391261553"/>
      </p:ext>
    </p:extLst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2A186E6-4A98-4698-B18A-F765710F7A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E41E14D9-187D-4A94-93BA-AA3DEE73B4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23F3796A-4B64-459D-AC28-7A13C7F78C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905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G O V E R N A N C E   P A T H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3ECF090-56F3-49B0-ACA5-14DE0D9634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857250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Severity determines whether work is automated, coordinated, or escalated.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9869632-C780-4576-965D-C2AB2538CA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324100"/>
            <a:ext cx="2781300" cy="2724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AA76DDC-39BF-4046-953E-4651DBCD13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2647950"/>
            <a:ext cx="209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Auto-complete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014C112-11CB-433C-8068-21A2581A07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3257550"/>
            <a:ext cx="21336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Low-risk update with complete</a:t>
            </a:r>
          </a:p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context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ABAAC01-2457-4574-B4A2-80445A75A8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038600"/>
            <a:ext cx="21907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05DBF54-B45F-4FDD-BEB6-0391098B00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286250"/>
            <a:ext cx="1524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FC97D28-D1F9-4B79-BEF0-0389B0BB4B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514850"/>
            <a:ext cx="209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System action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927262F-809C-4B50-8A12-7A26D19734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24350" y="2324100"/>
            <a:ext cx="2781300" cy="2724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A87B4F8-B98C-44E9-9ABF-F6E7A91024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91050" y="2647950"/>
            <a:ext cx="209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Coordinate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97C2AC6-4049-4E42-88EB-1AF1CC652F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3257550"/>
            <a:ext cx="21336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Multi-team work or missing</a:t>
            </a:r>
          </a:p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dependency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B8F40C0-DE4C-495D-8FBF-EC706ED9A9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4038600"/>
            <a:ext cx="21907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41D9B9C-3675-4028-B1A1-0D16CEEE9A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4286250"/>
            <a:ext cx="1524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B474627-4753-493C-A322-5BF1E38435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4514850"/>
            <a:ext cx="209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Operations owner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4E07EA4-C8C9-45E2-B902-A4E56C3BB0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72400" y="2324100"/>
            <a:ext cx="2781300" cy="2724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F6EDC40-93D7-4346-9E8C-78D3A1F0AE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2647950"/>
            <a:ext cx="209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Escalate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A647CDD-F882-4F37-9BB1-F32D33EDA7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3257550"/>
            <a:ext cx="21336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SLA risk, conflict, or blocked</a:t>
            </a:r>
          </a:p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system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71D5FD0D-8577-4F38-8262-7DE675CE81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4038600"/>
            <a:ext cx="21907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52992EC-4D46-48F1-AC50-C24DA1E8A5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4286250"/>
            <a:ext cx="1524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A0189E80-2A23-4D54-8660-95F9AF14A4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4514850"/>
            <a:ext cx="209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Governance path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6EED1581-D5FF-4F8A-8964-ECC32ACDC1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24000" y="5562600"/>
            <a:ext cx="9144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Clear routing prevents operational work from disappearing between systems, queues, and teams.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32FFFF5-6B6B-4EE2-BEC6-21EC764413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2FCCD60F-4385-4BF5-9911-8DDAE24F31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Operations automation | ActiveMotion.ai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D2D3D8BC-C3C2-4D4C-9357-89FA90F62C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1383588202"/>
      </p:ext>
    </p:extLst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25A5641-2C97-49D1-A92D-D2181420B1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6BA59FB1-E049-42C3-BA20-392A5F88DA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39299F24-82BD-4242-B504-D65F022A5D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905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 C T I O N   P A C K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A59D627-BE0D-48DF-81E8-80B0D9F35D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857250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The operations pack gives owners the context needed to move immediately.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D7BC948-559A-482E-B294-C83EF10372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247900"/>
            <a:ext cx="6438900" cy="3238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B96BB95-3033-4979-81CA-0108162F5D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2552700"/>
            <a:ext cx="2857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Operations action pack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DA131D0-840C-44DA-ACC1-5A584B125D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31242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558B6D8-2C16-491D-AC67-15F76C97FD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31242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Work summary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3D403C1-AAD9-470E-B487-CE848FAD2C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31242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Trigger, owner, system records, and current</a:t>
            </a:r>
          </a:p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state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CEDF9C1-F757-437D-9BEC-750EA0505D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36195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57E1B51-AA9B-4107-8963-4CE8A27776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36195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Next action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033C275-BF61-46C5-8C79-07D4E95439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36195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Task, approval, notification, or update required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B6C33EA-5B7C-47F2-89A2-458BC67886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41148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2EB49E5-9C40-4CE4-90F3-C031D543DF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41148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Dependency map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8475A1F-CE98-4F71-A80F-AE4744B69E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41148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Blocked systems, teams, records, and due dates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D4B48AA-1CAB-45AF-AB4A-E39B86446B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46101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947E7A9-48E0-4FE2-BDDE-3851D56FC3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46101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Evidence trail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B23483B-F9B0-4096-88D4-5779E76E88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46101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Record links, timestamps, outputs, and</a:t>
            </a:r>
          </a:p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completion proof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B3D8ACC-2D8B-4C6A-98F9-9EC6376DA8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72400" y="2247900"/>
            <a:ext cx="2705100" cy="3238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16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507192E-5977-460F-B2B0-BD90D5FD72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571750"/>
            <a:ext cx="1524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Owner lens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657D461-E48D-497E-9CDD-2C9350A02F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00990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01718CF5-1A4F-4208-80EA-A3DDE865E3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10515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E8D0B3D7-B15A-4936-A111-08EC02524C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3105150"/>
            <a:ext cx="781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Known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AB238D4-06F4-45FF-8AD7-CB1AC928A1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44805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A2F9AFAE-0F3F-4E4F-9CDF-DC609705B4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54330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Owner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C60AF2F6-B7CF-4D5D-AB80-C274B70836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3543300"/>
            <a:ext cx="781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Named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083FDD37-8363-48DE-BE31-219F2F050E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88620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F9E08920-37AA-4492-A857-29EAC3FDC7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98145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Evidence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40BD1235-1255-4C87-8BEC-4C94ED0213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3981450"/>
            <a:ext cx="781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Linked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E12C87CA-9064-4409-9BBF-B43E4E2AC4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432435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7D9606F6-7F4C-472D-9E23-506A2BB933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441960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Next step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7BAC258B-E4A0-44D2-A653-5D8B8476AA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4419600"/>
            <a:ext cx="781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Ready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843DF32A-DAE9-4C7B-9404-4D83628253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391AD69C-AC7C-4EC0-8EF8-54D4394174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Operations automation | ActiveMotion.ai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472AAAFA-14E8-431F-B749-86DD19123D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904390762"/>
      </p:ext>
    </p:extLst>
  </p:cSld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4EE170E-323F-4578-B655-EAF6DA8513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01EE0A8D-F9D3-4F40-89CC-E1BB9DB448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5F714208-1D9C-4F8E-B589-105AEC67C6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905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 C A L E   P A T H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B76AC2B-AC27-49A3-B9DD-4597E9196E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904875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Scale from one operating loop to continuous operations control.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895C21F-A91B-4AE0-8C73-523A367315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87FD44F-E6DD-4DAD-A704-FA0B0D5169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7AE096E-C834-4740-A976-B92E505DC8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9C8BB50-2114-4637-86E5-E0A19EAFA6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Connect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375209C-729C-427E-8FF4-D58938093A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CRM, ERP, ITSM, data tools,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and communications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8EA7E30-1976-4B07-B414-DB14598F85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14650" y="3638550"/>
            <a:ext cx="609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C612FFD-45BD-48CE-B74A-0FFAF50D4A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A7EA3D9-84EB-4508-93BA-AAECC167F8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A8A4F5B-B604-4709-BA9B-D3578DF76A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6C4515E-D86B-4DA7-AE3B-9A1DF0F4D9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Normalize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D2F744B-77D7-451F-AF0D-159C3EC868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Events, records, owners,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SLAs, and status logic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6C445E5-A63A-4BDA-A384-FA9FB7DA3D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62600" y="3638550"/>
            <a:ext cx="609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CB1E461-B6FF-4CD7-9C41-F5F801D919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A0007A7-6F8E-4AEB-B665-EF20B6FEF8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B8AFB70-5F90-43A8-994C-02134F1F50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B2FCB08-05F8-47A1-A867-ADC4F12329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Orchestrate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0DEC306-A4FE-4A30-95DD-15893468D2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Tasks, updates, approvals,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and handoffs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E1348C35-E2BF-456D-B030-99C3ADD750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3638550"/>
            <a:ext cx="609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8D49E1E-C134-4319-BF71-BC9F8B5AB8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BF058ABD-447B-4297-8274-C548C8DAE1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2F832995-9624-439A-8AAF-5F11A8E9A5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9E162A15-4962-48FF-873D-7F4C6468D5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Optimize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615F1A04-D813-4C8C-B5FF-CFAAACF188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Cycle time, rework, SLA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risk, and automation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coverage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1538D984-465F-4F97-9780-2FC034201B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24150" y="5353050"/>
            <a:ext cx="67437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8F1E7DA0-BF3D-422A-9876-A17DAC4128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38450" y="5429250"/>
            <a:ext cx="651510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Outcome: fewer handoff gaps, cleaner records, and faster operational execution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8E669742-5278-4492-BBBC-DBF0F06D98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D5E3A415-D1B9-4080-ADD6-0A727F1CBD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Operations automation | ActiveMotion.ai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03CCC5A8-916A-4716-9006-A8B1A78786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xmlns:p14="http://schemas.microsoft.com/office/powerpoint/2010/main" val="1383759211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2026-05-08T17:50:34.6760000Z</dcterms:created>
  <dcterms:modified xsi:type="dcterms:W3CDTF">2026-05-08T17:50:34.6760000Z</dcterms:modified>
</coreProperties>
</file>