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ORQUESTRAÇÃO DE SISTEMA CRUZADO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orquestração de operações mantém o trabalho em andamento em todos os sistemas de registro.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coordenam gatilhos, registros, aprovações, atualizações e reconciliações em ferramentas fragmentadas para que o trabalho operacional não fique paralisado entre as equipes.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Aprenda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operações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Gatilho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Capturado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Sincronizado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Atribuído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Reconciliar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Concluído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ação pronto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operacional limpo separa a automação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Gatilho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 cliente, funcionário,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 ou evento de SLA iniciado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fluxo de trabalho.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Recuperar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coletam contexto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emissão de tickets, dados,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ferramentas de comunicação.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Executar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Atualizações, tarefas, aprovações,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notificações e transferências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estão concluídos.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Reconciliar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sistemas são verificados quanto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conclusão, desvio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evidências.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operacional com proprietário, evidência e próximo passo.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operacionais por trás de cada transferência.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Gatilho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evento, canal, solicitante,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iniciou o trabalho?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registros, histórico, proprietário, política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deve ser conhecido?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tarefa, aprovação, atualização, mensagem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deve acontecer a seguir?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Transferência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equipe, fila, dependência, prazo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Quem é o dono do próximo passo?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carimbo de data/hora, link de registro, auditoria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trabalho está completo?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se o trabalho é automatizado, coordenado ou escalonado.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Preenchimento automático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Atualização de baixo risco com completa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do sistema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Trabalho em várias equipes ou ausente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dependência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Proprietário de operações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de SLA, conflito ou bloqueio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Caminho de governança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evita que o trabalho operacional desapareça entre sistemas, filas e equipes.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operações fornece aos proprietários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operações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do trabalho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Gatilho, proprietário, registros do sistema e corrente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Próxima ação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Tarefa, aprovação, notificação ou atualização necessária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de dependências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Sistemas, equipes, registros e datas de vencimento bloqueados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Trilha de evidências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Registre links, carimbos de data e hora, saídas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prova de conclusão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proprietário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 de um loop operacional para controle de operações contínuas.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ferramentas de dados,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comunicações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Eventos, registros, proprietários,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SLAs e lógica de status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Orquestrar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Tarefas, atualizações, aprovações,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transferências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retrabalho,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e automação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cobertura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lacunas de transferência, registros mais limpos e execução operacional mais rápida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