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ORCHESTRARE CROSS-SISTEM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Orchestrarea operațiunilor menține munca în mișcare în fiecare sistem de înregistrare.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coordonează declanșatoarele, înregistrările, aprobările, actualizările și reconciliările între instrumente fragmentate, astfel încât munca operațională să nu se blocheze între echipe.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Captură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Decide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Învață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operații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Declanșare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Capturat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Sisteme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Sincronizat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Atribuit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Reconciliază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Complet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Pachet de acțiuni gata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buclă de operare curată separă automatizarea de munca care necesită judecată.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Declanșare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 client, angajat,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sau evenimentul SLA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fluxul de lucru.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Preluare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adună context din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ticketing, date,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instrumente de comunicații.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Executați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Actualizări, sarcini, aprobări,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notificări și transferuri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sunt finalizate.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Reconciliază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Sistemele sunt verificate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finalizare, deriva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dovezi.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Rezultatul este un pachet de acțiuni operaționale cu proprietar, dovezi și pasul următor.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operaționale din spatele fiecărei transferări.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Declanșare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eveniment, canal, solicitant,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a început lucrarea?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înregistrări, istoric, proprietar, politică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trebuie știut?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Acțiune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sarcină, aprobare, actualizare, mesaj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ar trebui să se întâmple în continuare?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Handoff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echipă, coadă, dependență, termen limită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Cine deține următorul pas?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stare, marca temporală, link de înregistrare, audit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Lucrarea este finalizată?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Acțiuni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Severitatea determină dacă munca este automatizată, coordonată sau escaladată.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Completare automată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Actualizare cu risc scăzut cu finalizare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Acțiune de sistem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Coordonată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Lucru în mai multe echipe sau lipsește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dependență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Proprietar de operațiuni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Creștere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 SLA, conflict sau blocat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clară previne dispariția activității operaționale între sisteme, cozi și echipe.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ACȚIUNE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de operațiuni oferă proprietarilor contextul necesar pentru a se muta imediat.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acțiuni pentru operațiuni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Rezumatul lucrării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Declanșator, proprietar, înregistrări de sistem și curent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stare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Următoarea acțiune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Este necesară sarcina, aprobarea, notificarea sau actualizarea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Harta dependențelor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Sisteme, echipe, înregistrări și date limită blocate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Traseul dovezilor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Înregistrați linkuri, marcaje temporale, ieșiri și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dovada de finalizare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Proprietar lentilă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Următorul pas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 de la o buclă de operare la controlul continuu al operațiunilor.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instrumente de date,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comunicații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Normalizare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Evenimente, înregistrări, proprietari,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și logica de stare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Orchestrează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Sarcini, actualizări, aprobări,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transferuri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Optimizați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Timp de ciclu, reluare,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 și automatizare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acoperire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mai puține lacune de transfer, înregistrări mai curate și execuție operațională mai rapidă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