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notesMasters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0b25207359364ff0" /><Relationship Type="http://schemas.openxmlformats.org/officeDocument/2006/relationships/extended-properties" Target="/docProps/app.xml" Id="R75bb02df53704100" /><Relationship Type="http://schemas.openxmlformats.org/officeDocument/2006/relationships/officeDocument" Target="/ppt/presentation.xml" Id="R524010385e6c443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637a13b21884ee8"/>
  </p:sldMasterIdLst>
  <p:notesMasterIdLst>
    <p:notesMasterId xmlns:r="http://schemas.openxmlformats.org/officeDocument/2006/relationships" r:id="Ra1a178a42bf44651"/>
  </p:notesMasterIdLst>
  <p:sldIdLst>
    <p:sldId xmlns:r="http://schemas.openxmlformats.org/officeDocument/2006/relationships" id="256" r:id="R67bc8130442e4aab"/>
    <p:sldId xmlns:r="http://schemas.openxmlformats.org/officeDocument/2006/relationships" id="257" r:id="Rf20b48de7bc64a5a"/>
    <p:sldId xmlns:r="http://schemas.openxmlformats.org/officeDocument/2006/relationships" id="258" r:id="Ree7f325169ab4998"/>
    <p:sldId xmlns:r="http://schemas.openxmlformats.org/officeDocument/2006/relationships" id="259" r:id="Rb7324460e10f4faf"/>
    <p:sldId xmlns:r="http://schemas.openxmlformats.org/officeDocument/2006/relationships" id="260" r:id="R6361f6d9e8714391"/>
    <p:sldId xmlns:r="http://schemas.openxmlformats.org/officeDocument/2006/relationships" id="261" r:id="Rbfc0de0f0a5b4232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xmlns:a="http://schemas.openxmlformats.org/drawingml/2006/main" n="120" d="100"/>
          <a:sy xmlns:a="http://schemas.openxmlformats.org/drawingml/2006/main" n="120" d="100"/>
        </p:scale>
        <p:origin x="800" y="184"/>
      </p:cViewPr>
      <p:guideLst/>
    </p:cSldViewPr>
  </p:slideViewPr>
  <p:notesTextViewPr>
    <p:cViewPr>
      <p:scale>
        <a:sx xmlns:a="http://schemas.openxmlformats.org/drawingml/2006/main" n="1" d="1"/>
        <a:sy xmlns:a="http://schemas.openxmlformats.org/drawingml/2006/main"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637a13b21884ee8" /><Relationship Type="http://schemas.openxmlformats.org/officeDocument/2006/relationships/theme" Target="/ppt/theme/theme1.xml" Id="Rb27f05a3bb904e76" /><Relationship Type="http://schemas.openxmlformats.org/officeDocument/2006/relationships/notesMaster" Target="/ppt/notesMasters/notesMaster1.xml" Id="Ra1a178a42bf44651" /><Relationship Type="http://schemas.openxmlformats.org/officeDocument/2006/relationships/presProps" Target="/ppt/presProps.xml" Id="Rdd91d189f4ae41a0" /><Relationship Type="http://schemas.openxmlformats.org/officeDocument/2006/relationships/viewProps" Target="/ppt/viewProps.xml" Id="R1ba8d88e5a324d4c" /><Relationship Type="http://schemas.openxmlformats.org/officeDocument/2006/relationships/tableStyles" Target="/ppt/tableStyles.xml" Id="R7d9ab915fbe640de" /><Relationship Type="http://schemas.openxmlformats.org/officeDocument/2006/relationships/slide" Target="/ppt/slides/slide1.xml" Id="R67bc8130442e4aab" /><Relationship Type="http://schemas.openxmlformats.org/officeDocument/2006/relationships/slide" Target="/ppt/slides/slide2.xml" Id="Rf20b48de7bc64a5a" /><Relationship Type="http://schemas.openxmlformats.org/officeDocument/2006/relationships/slide" Target="/ppt/slides/slide3.xml" Id="Ree7f325169ab4998" /><Relationship Type="http://schemas.openxmlformats.org/officeDocument/2006/relationships/slide" Target="/ppt/slides/slide4.xml" Id="Rb7324460e10f4faf" /><Relationship Type="http://schemas.openxmlformats.org/officeDocument/2006/relationships/slide" Target="/ppt/slides/slide5.xml" Id="R6361f6d9e8714391" /><Relationship Type="http://schemas.openxmlformats.org/officeDocument/2006/relationships/slide" Target="/ppt/slides/slide6.xml" Id="Rbfc0de0f0a5b4232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2.xml" Id="R50ecbf88a0cd41fc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a146753a5ed24b14" /><Relationship Type="http://schemas.openxmlformats.org/officeDocument/2006/relationships/notesMaster" Target="/ppt/notesMasters/notesMaster1.xml" Id="R24a8fd2722994ab6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5868b94a1fd4407b" /><Relationship Type="http://schemas.openxmlformats.org/officeDocument/2006/relationships/notesMaster" Target="/ppt/notesMasters/notesMaster1.xml" Id="Ra11c8b7964914a19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95f35b29c4f944ac" /><Relationship Type="http://schemas.openxmlformats.org/officeDocument/2006/relationships/notesMaster" Target="/ppt/notesMasters/notesMaster1.xml" Id="Re1c85dc00f824bf3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55d2ed4b35014694" /><Relationship Type="http://schemas.openxmlformats.org/officeDocument/2006/relationships/notesMaster" Target="/ppt/notesMasters/notesMaster1.xml" Id="Red8b4f0f569e427d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e21b23ae534f4a5c" /><Relationship Type="http://schemas.openxmlformats.org/officeDocument/2006/relationships/notesMaster" Target="/ppt/notesMasters/notesMaster1.xml" Id="R6afc4b32bf5548a7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64e71177d8d741b1" /><Relationship Type="http://schemas.openxmlformats.org/officeDocument/2006/relationships/notesMaster" Target="/ppt/notesMasters/notesMaster1.xml" Id="R7bf2babe0a814f39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ca58fb8eff74d38" /></Relationships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theme/theme1.xml" Id="R5e551794db7f4e45" /><Relationship Type="http://schemas.openxmlformats.org/officeDocument/2006/relationships/slideLayout" Target="/ppt/slideLayouts/slideLayout2.xml" Id="R2dd76b2857cf4a66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dd76b2857cf4a66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7dbf4b143a0343a2" /><Relationship Type="http://schemas.openxmlformats.org/officeDocument/2006/relationships/notesSlide" Target="/ppt/notesSlides/notesSlide1.xml" Id="Rba423b3a82a545e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003fec6fb18c4b13" /><Relationship Type="http://schemas.openxmlformats.org/officeDocument/2006/relationships/notesSlide" Target="/ppt/notesSlides/notesSlide2.xml" Id="R2e5faacfb46c4a8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ec75a99a16a34050" /><Relationship Type="http://schemas.openxmlformats.org/officeDocument/2006/relationships/notesSlide" Target="/ppt/notesSlides/notesSlide3.xml" Id="R566b787b113943a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66b88cdc19744a29" /><Relationship Type="http://schemas.openxmlformats.org/officeDocument/2006/relationships/notesSlide" Target="/ppt/notesSlides/notesSlide4.xml" Id="R48c4954d2b234af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247c9f31e9c54d19" /><Relationship Type="http://schemas.openxmlformats.org/officeDocument/2006/relationships/notesSlide" Target="/ppt/notesSlides/notesSlide5.xml" Id="R497f5b3d55254f0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7decc9a7de9d4354" /><Relationship Type="http://schemas.openxmlformats.org/officeDocument/2006/relationships/notesSlide" Target="/ppt/notesSlides/notesSlide6.xml" Id="R146c60fd385444d4" /></Relationships>
</file>

<file path=ppt/slides/slide1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D13F3477-949F-4009-9ADF-378B87876FC8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C646B9AC-474B-4163-8100-7B718E5A44E9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1271E61C-7F69-4816-B2B9-CA5B6F6D6B82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跨系统编排</a:t>
            </a:r>
          </a:p>
        </p:txBody>
      </p:sp>
      <p:sp>
        <p:nvSpPr>
          <p:cNvPr id="4" name="">
            <a:extLst>
              <a:ext uri="{FF2B5EF4-FFF2-40B4-BE49-F238E27FC236}">
                <a16:creationId id="{D65BEA6C-82A7-462D-8919-A3C22140E21A}"/>
              </a:ext>
            </a:extLst>
          </p:cNvPr>
          <p:cNvSpPr>
            <a:spLocks noGrp="1"/>
          </p:cNvSpPr>
          <p:nvPr/>
        </p:nvSpPr>
        <p:spPr>
          <a:xfrm>
            <a:off x="590550" y="1104900"/>
            <a:ext cx="7048500" cy="12001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31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31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运营编排使工作在每个记录系统之间移动。</a:t>
            </a:r>
          </a:p>
        </p:txBody>
      </p:sp>
      <p:sp>
        <p:nvSpPr>
          <p:cNvPr id="5" name="">
            <a:extLst>
              <a:ext uri="{FF2B5EF4-FFF2-40B4-BE49-F238E27FC236}">
                <a16:creationId id="{A0192E50-3534-4AD5-891A-8A405B5D0635}"/>
              </a:ext>
            </a:extLst>
          </p:cNvPr>
          <p:cNvSpPr>
            <a:spLocks noGrp="1"/>
          </p:cNvSpPr>
          <p:nvPr/>
        </p:nvSpPr>
        <p:spPr>
          <a:xfrm>
            <a:off x="609600" y="2628900"/>
            <a:ext cx="5905500" cy="8382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12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代理跨分散的工具协调触发器、记录、批准、更新和协调，因此团队之间的运营工作不会停滞。</a:t>
            </a:r>
          </a:p>
        </p:txBody>
      </p:sp>
      <p:sp>
        <p:nvSpPr>
          <p:cNvPr id="6" name="">
            <a:extLst>
              <a:ext uri="{FF2B5EF4-FFF2-40B4-BE49-F238E27FC236}">
                <a16:creationId id="{60887065-1020-4944-99E8-AE37D75FDE79}"/>
              </a:ext>
            </a:extLst>
          </p:cNvPr>
          <p:cNvSpPr>
            <a:spLocks noGrp="1"/>
          </p:cNvSpPr>
          <p:nvPr/>
        </p:nvSpPr>
        <p:spPr>
          <a:xfrm>
            <a:off x="609600" y="3943350"/>
            <a:ext cx="5619750" cy="28575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A3703BEF-B22F-4EA8-B1FE-23C74B41B4F3}"/>
              </a:ext>
            </a:extLst>
          </p:cNvPr>
          <p:cNvSpPr>
            <a:spLocks noGrp="1"/>
          </p:cNvSpPr>
          <p:nvPr/>
        </p:nvSpPr>
        <p:spPr>
          <a:xfrm>
            <a:off x="60960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捕获</a:t>
            </a:r>
          </a:p>
        </p:txBody>
      </p:sp>
      <p:sp>
        <p:nvSpPr>
          <p:cNvPr id="8" name="">
            <a:extLst>
              <a:ext uri="{FF2B5EF4-FFF2-40B4-BE49-F238E27FC236}">
                <a16:creationId id="{0FDCBE28-5E9F-4289-A067-ED2029A6C21D}"/>
              </a:ext>
            </a:extLst>
          </p:cNvPr>
          <p:cNvSpPr>
            <a:spLocks noGrp="1"/>
          </p:cNvSpPr>
          <p:nvPr/>
        </p:nvSpPr>
        <p:spPr>
          <a:xfrm>
            <a:off x="609600" y="4591050"/>
            <a:ext cx="1143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操作镜头</a:t>
            </a:r>
          </a:p>
        </p:txBody>
      </p:sp>
      <p:sp>
        <p:nvSpPr>
          <p:cNvPr id="9" name="">
            <a:extLst>
              <a:ext uri="{FF2B5EF4-FFF2-40B4-BE49-F238E27FC236}">
                <a16:creationId id="{B5BD5266-6615-4661-9871-F8EB9E272468}"/>
              </a:ext>
            </a:extLst>
          </p:cNvPr>
          <p:cNvSpPr>
            <a:spLocks noGrp="1"/>
          </p:cNvSpPr>
          <p:nvPr/>
        </p:nvSpPr>
        <p:spPr>
          <a:xfrm>
            <a:off x="203835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决定</a:t>
            </a:r>
          </a:p>
        </p:txBody>
      </p:sp>
      <p:sp>
        <p:nvSpPr>
          <p:cNvPr id="10" name="">
            <a:extLst>
              <a:ext uri="{FF2B5EF4-FFF2-40B4-BE49-F238E27FC236}">
                <a16:creationId id="{5C03F4E5-A6B8-4763-B8D2-E5BA739B5AE4}"/>
              </a:ext>
            </a:extLst>
          </p:cNvPr>
          <p:cNvSpPr>
            <a:spLocks noGrp="1"/>
          </p:cNvSpPr>
          <p:nvPr/>
        </p:nvSpPr>
        <p:spPr>
          <a:xfrm>
            <a:off x="2038350" y="4591050"/>
            <a:ext cx="1143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操作镜头</a:t>
            </a:r>
          </a:p>
        </p:txBody>
      </p:sp>
      <p:sp>
        <p:nvSpPr>
          <p:cNvPr id="11" name="">
            <a:extLst>
              <a:ext uri="{FF2B5EF4-FFF2-40B4-BE49-F238E27FC236}">
                <a16:creationId id="{37258E9F-42B6-4B06-9EB0-41101A684155}"/>
              </a:ext>
            </a:extLst>
          </p:cNvPr>
          <p:cNvSpPr>
            <a:spLocks noGrp="1"/>
          </p:cNvSpPr>
          <p:nvPr/>
        </p:nvSpPr>
        <p:spPr>
          <a:xfrm>
            <a:off x="346710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法案</a:t>
            </a:r>
          </a:p>
        </p:txBody>
      </p:sp>
      <p:sp>
        <p:nvSpPr>
          <p:cNvPr id="12" name="">
            <a:extLst>
              <a:ext uri="{FF2B5EF4-FFF2-40B4-BE49-F238E27FC236}">
                <a16:creationId id="{33623E7F-056E-4E27-939C-F5B4233E0583}"/>
              </a:ext>
            </a:extLst>
          </p:cNvPr>
          <p:cNvSpPr>
            <a:spLocks noGrp="1"/>
          </p:cNvSpPr>
          <p:nvPr/>
        </p:nvSpPr>
        <p:spPr>
          <a:xfrm>
            <a:off x="3467100" y="4591050"/>
            <a:ext cx="1143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操作镜头</a:t>
            </a:r>
          </a:p>
        </p:txBody>
      </p:sp>
      <p:sp>
        <p:nvSpPr>
          <p:cNvPr id="13" name="">
            <a:extLst>
              <a:ext uri="{FF2B5EF4-FFF2-40B4-BE49-F238E27FC236}">
                <a16:creationId id="{219F34C0-D936-41C6-A100-8FA48172D429}"/>
              </a:ext>
            </a:extLst>
          </p:cNvPr>
          <p:cNvSpPr>
            <a:spLocks noGrp="1"/>
          </p:cNvSpPr>
          <p:nvPr/>
        </p:nvSpPr>
        <p:spPr>
          <a:xfrm>
            <a:off x="489585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学习</a:t>
            </a:r>
          </a:p>
        </p:txBody>
      </p:sp>
      <p:sp>
        <p:nvSpPr>
          <p:cNvPr id="14" name="">
            <a:extLst>
              <a:ext uri="{FF2B5EF4-FFF2-40B4-BE49-F238E27FC236}">
                <a16:creationId id="{7BEE1593-CDBF-4B20-8ECF-D560A65BD37B}"/>
              </a:ext>
            </a:extLst>
          </p:cNvPr>
          <p:cNvSpPr>
            <a:spLocks noGrp="1"/>
          </p:cNvSpPr>
          <p:nvPr/>
        </p:nvSpPr>
        <p:spPr>
          <a:xfrm>
            <a:off x="4895850" y="4591050"/>
            <a:ext cx="1143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操作镜头</a:t>
            </a:r>
          </a:p>
        </p:txBody>
      </p:sp>
      <p:sp>
        <p:nvSpPr>
          <p:cNvPr id="15" name="">
            <a:extLst>
              <a:ext uri="{FF2B5EF4-FFF2-40B4-BE49-F238E27FC236}">
                <a16:creationId id="{F91E0D99-7F3D-4675-82E5-7468A7024874}"/>
              </a:ext>
            </a:extLst>
          </p:cNvPr>
          <p:cNvSpPr>
            <a:spLocks noGrp="1"/>
          </p:cNvSpPr>
          <p:nvPr/>
        </p:nvSpPr>
        <p:spPr>
          <a:xfrm>
            <a:off x="7524750" y="914400"/>
            <a:ext cx="3486150" cy="451485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6" name="">
            <a:extLst>
              <a:ext uri="{FF2B5EF4-FFF2-40B4-BE49-F238E27FC236}">
                <a16:creationId id="{901471DE-CF30-4F4E-89F2-C9B17A163519}"/>
              </a:ext>
            </a:extLst>
          </p:cNvPr>
          <p:cNvSpPr>
            <a:spLocks noGrp="1"/>
          </p:cNvSpPr>
          <p:nvPr/>
        </p:nvSpPr>
        <p:spPr>
          <a:xfrm>
            <a:off x="7848600" y="1219200"/>
            <a:ext cx="2095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EDE7DD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EDE7DD"/>
                </a:solidFill>
                <a:latin typeface="Aptos"/>
                <a:ea typeface="Aptos"/>
                <a:cs typeface="Aptos"/>
              </a:rPr>
              <a:t>操作驾驶舱</a:t>
            </a:r>
          </a:p>
        </p:txBody>
      </p:sp>
      <p:sp>
        <p:nvSpPr>
          <p:cNvPr id="17" name="">
            <a:extLst>
              <a:ext uri="{FF2B5EF4-FFF2-40B4-BE49-F238E27FC236}">
                <a16:creationId id="{5B9B3B3C-99B0-4844-9279-D882B2E887BC}"/>
              </a:ext>
            </a:extLst>
          </p:cNvPr>
          <p:cNvSpPr>
            <a:spLocks noGrp="1"/>
          </p:cNvSpPr>
          <p:nvPr/>
        </p:nvSpPr>
        <p:spPr>
          <a:xfrm>
            <a:off x="7848600" y="17907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7EDAC6B6-5D99-4630-9ECE-D2CB91059035}"/>
              </a:ext>
            </a:extLst>
          </p:cNvPr>
          <p:cNvSpPr>
            <a:spLocks noGrp="1"/>
          </p:cNvSpPr>
          <p:nvPr/>
        </p:nvSpPr>
        <p:spPr>
          <a:xfrm>
            <a:off x="8020050" y="18859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触发器</a:t>
            </a:r>
          </a:p>
        </p:txBody>
      </p:sp>
      <p:sp>
        <p:nvSpPr>
          <p:cNvPr id="19" name="">
            <a:extLst>
              <a:ext uri="{FF2B5EF4-FFF2-40B4-BE49-F238E27FC236}">
                <a16:creationId id="{231424AA-76DF-42A5-B91D-66AB9183DE07}"/>
              </a:ext>
            </a:extLst>
          </p:cNvPr>
          <p:cNvSpPr>
            <a:spLocks noGrp="1"/>
          </p:cNvSpPr>
          <p:nvPr/>
        </p:nvSpPr>
        <p:spPr>
          <a:xfrm>
            <a:off x="9353550" y="18859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2563EB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2563EB"/>
                </a:solidFill>
                <a:latin typeface="Aptos"/>
                <a:ea typeface="Aptos"/>
                <a:cs typeface="Aptos"/>
              </a:rPr>
              <a:t>被捕获</a:t>
            </a:r>
          </a:p>
        </p:txBody>
      </p:sp>
      <p:sp>
        <p:nvSpPr>
          <p:cNvPr id="20" name="">
            <a:extLst>
              <a:ext uri="{FF2B5EF4-FFF2-40B4-BE49-F238E27FC236}">
                <a16:creationId id="{48E97D43-841F-45CC-B517-D09DC1981D43}"/>
              </a:ext>
            </a:extLst>
          </p:cNvPr>
          <p:cNvSpPr>
            <a:spLocks noGrp="1"/>
          </p:cNvSpPr>
          <p:nvPr/>
        </p:nvSpPr>
        <p:spPr>
          <a:xfrm>
            <a:off x="7848600" y="25717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6014A707-6313-4F56-956D-7FAD9C31BD33}"/>
              </a:ext>
            </a:extLst>
          </p:cNvPr>
          <p:cNvSpPr>
            <a:spLocks noGrp="1"/>
          </p:cNvSpPr>
          <p:nvPr/>
        </p:nvSpPr>
        <p:spPr>
          <a:xfrm>
            <a:off x="8020050" y="26670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系统</a:t>
            </a:r>
          </a:p>
        </p:txBody>
      </p:sp>
      <p:sp>
        <p:nvSpPr>
          <p:cNvPr id="22" name="">
            <a:extLst>
              <a:ext uri="{FF2B5EF4-FFF2-40B4-BE49-F238E27FC236}">
                <a16:creationId id="{3AF7301A-C34B-41C8-9A10-500E74B7C987}"/>
              </a:ext>
            </a:extLst>
          </p:cNvPr>
          <p:cNvSpPr>
            <a:spLocks noGrp="1"/>
          </p:cNvSpPr>
          <p:nvPr/>
        </p:nvSpPr>
        <p:spPr>
          <a:xfrm>
            <a:off x="9353550" y="26670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已同步</a:t>
            </a:r>
          </a:p>
        </p:txBody>
      </p:sp>
      <p:sp>
        <p:nvSpPr>
          <p:cNvPr id="23" name="">
            <a:extLst>
              <a:ext uri="{FF2B5EF4-FFF2-40B4-BE49-F238E27FC236}">
                <a16:creationId id="{762AA949-D643-40DD-BD70-C06A89589AF4}"/>
              </a:ext>
            </a:extLst>
          </p:cNvPr>
          <p:cNvSpPr>
            <a:spLocks noGrp="1"/>
          </p:cNvSpPr>
          <p:nvPr/>
        </p:nvSpPr>
        <p:spPr>
          <a:xfrm>
            <a:off x="7848600" y="33528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686D0B74-505D-4711-995E-1A026F1235FB}"/>
              </a:ext>
            </a:extLst>
          </p:cNvPr>
          <p:cNvSpPr>
            <a:spLocks noGrp="1"/>
          </p:cNvSpPr>
          <p:nvPr/>
        </p:nvSpPr>
        <p:spPr>
          <a:xfrm>
            <a:off x="8020050" y="34480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所有者</a:t>
            </a:r>
          </a:p>
        </p:txBody>
      </p:sp>
      <p:sp>
        <p:nvSpPr>
          <p:cNvPr id="25" name="">
            <a:extLst>
              <a:ext uri="{FF2B5EF4-FFF2-40B4-BE49-F238E27FC236}">
                <a16:creationId id="{1674D48C-FFA2-4B2C-ACB7-DA8D071DB60E}"/>
              </a:ext>
            </a:extLst>
          </p:cNvPr>
          <p:cNvSpPr>
            <a:spLocks noGrp="1"/>
          </p:cNvSpPr>
          <p:nvPr/>
        </p:nvSpPr>
        <p:spPr>
          <a:xfrm>
            <a:off x="9353550" y="34480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已分配</a:t>
            </a:r>
          </a:p>
        </p:txBody>
      </p:sp>
      <p:sp>
        <p:nvSpPr>
          <p:cNvPr id="26" name="">
            <a:extLst>
              <a:ext uri="{FF2B5EF4-FFF2-40B4-BE49-F238E27FC236}">
                <a16:creationId id="{199D4B4F-0AAE-4D91-9F1A-A833150A96C9}"/>
              </a:ext>
            </a:extLst>
          </p:cNvPr>
          <p:cNvSpPr>
            <a:spLocks noGrp="1"/>
          </p:cNvSpPr>
          <p:nvPr/>
        </p:nvSpPr>
        <p:spPr>
          <a:xfrm>
            <a:off x="7848600" y="41338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A601BB4D-999D-4EB7-A610-89D811A952E4}"/>
              </a:ext>
            </a:extLst>
          </p:cNvPr>
          <p:cNvSpPr>
            <a:spLocks noGrp="1"/>
          </p:cNvSpPr>
          <p:nvPr/>
        </p:nvSpPr>
        <p:spPr>
          <a:xfrm>
            <a:off x="8020050" y="42291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和解</a:t>
            </a:r>
          </a:p>
        </p:txBody>
      </p:sp>
      <p:sp>
        <p:nvSpPr>
          <p:cNvPr id="28" name="">
            <a:extLst>
              <a:ext uri="{FF2B5EF4-FFF2-40B4-BE49-F238E27FC236}">
                <a16:creationId id="{EA2FAF08-0E9A-423F-85D6-985951ADD8FA}"/>
              </a:ext>
            </a:extLst>
          </p:cNvPr>
          <p:cNvSpPr>
            <a:spLocks noGrp="1"/>
          </p:cNvSpPr>
          <p:nvPr/>
        </p:nvSpPr>
        <p:spPr>
          <a:xfrm>
            <a:off x="9353550" y="42291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15803D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15803D"/>
                </a:solidFill>
                <a:latin typeface="Aptos"/>
                <a:ea typeface="Aptos"/>
                <a:cs typeface="Aptos"/>
              </a:rPr>
              <a:t>完成</a:t>
            </a:r>
          </a:p>
        </p:txBody>
      </p:sp>
      <p:sp>
        <p:nvSpPr>
          <p:cNvPr id="29" name="">
            <a:extLst>
              <a:ext uri="{FF2B5EF4-FFF2-40B4-BE49-F238E27FC236}">
                <a16:creationId id="{DE20B4F5-3548-466F-A235-C5CA2CF6C994}"/>
              </a:ext>
            </a:extLst>
          </p:cNvPr>
          <p:cNvSpPr>
            <a:spLocks noGrp="1"/>
          </p:cNvSpPr>
          <p:nvPr/>
        </p:nvSpPr>
        <p:spPr>
          <a:xfrm>
            <a:off x="8172450" y="4857750"/>
            <a:ext cx="203835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30" name="">
            <a:extLst>
              <a:ext uri="{FF2B5EF4-FFF2-40B4-BE49-F238E27FC236}">
                <a16:creationId id="{B1984514-2456-48C6-8E71-6F289CDDFF13}"/>
              </a:ext>
            </a:extLst>
          </p:cNvPr>
          <p:cNvSpPr>
            <a:spLocks noGrp="1"/>
          </p:cNvSpPr>
          <p:nvPr/>
        </p:nvSpPr>
        <p:spPr>
          <a:xfrm>
            <a:off x="8286750" y="4933950"/>
            <a:ext cx="180975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行动包已准备就绪</a:t>
            </a:r>
          </a:p>
        </p:txBody>
      </p:sp>
      <p:sp>
        <p:nvSpPr>
          <p:cNvPr id="31" name="">
            <a:extLst>
              <a:ext uri="{FF2B5EF4-FFF2-40B4-BE49-F238E27FC236}">
                <a16:creationId id="{D20470FC-A1AF-4E09-B80C-21B00CCB19B7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a16:creationId id="{8C08090E-D51C-4E84-A687-49A6572B3A63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运营自动化 | ActiveMotion.ai</a:t>
            </a:r>
          </a:p>
        </p:txBody>
      </p:sp>
      <p:sp>
        <p:nvSpPr>
          <p:cNvPr id="33" name="">
            <a:extLst>
              <a:ext uri="{FF2B5EF4-FFF2-40B4-BE49-F238E27FC236}">
                <a16:creationId id="{5D7A15C6-A26B-4F13-93A4-E2914C3B8986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</p:spTree>
    <p:extLst>
      <p:ext uri="{BB962C8B-B14F-4D97-AF65-F5344CB8AC3E}">
        <p14:creationId val="1590547836"/>
      </p:ext>
    </p:extLst>
  </p:cSld>
</p:sld>
</file>

<file path=ppt/slides/slide2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C170DB0B-887E-4B3A-8D73-0E1F4A9897F2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C43C10CF-0DDD-45F4-8B97-B2DD11E41E82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04B05C2C-1681-410E-8887-8AA9DDDF88FD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工作流程模型</a:t>
            </a:r>
          </a:p>
        </p:txBody>
      </p:sp>
      <p:sp>
        <p:nvSpPr>
          <p:cNvPr id="4" name="">
            <a:extLst>
              <a:ext uri="{FF2B5EF4-FFF2-40B4-BE49-F238E27FC236}">
                <a16:creationId id="{0E1CEF3E-0246-4B89-9E19-2C2B2F34FC32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90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干净的操作循环将自动化与需要判断的工作分开。</a:t>
            </a:r>
          </a:p>
        </p:txBody>
      </p:sp>
      <p:sp>
        <p:nvSpPr>
          <p:cNvPr id="5" name="">
            <a:extLst>
              <a:ext uri="{FF2B5EF4-FFF2-40B4-BE49-F238E27FC236}">
                <a16:creationId id="{E977E8F9-8F54-48FD-9980-9FF76CB3C9D4}"/>
              </a:ext>
            </a:extLst>
          </p:cNvPr>
          <p:cNvSpPr>
            <a:spLocks noGrp="1"/>
          </p:cNvSpPr>
          <p:nvPr/>
        </p:nvSpPr>
        <p:spPr>
          <a:xfrm>
            <a:off x="7429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184368C6-7F86-4B9E-BE6D-E185641C4DC3}"/>
              </a:ext>
            </a:extLst>
          </p:cNvPr>
          <p:cNvSpPr>
            <a:spLocks noGrp="1"/>
          </p:cNvSpPr>
          <p:nvPr/>
        </p:nvSpPr>
        <p:spPr>
          <a:xfrm>
            <a:off x="742950" y="2647950"/>
            <a:ext cx="2190750" cy="7620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10890C9D-F019-466C-8912-04B676D92F48}"/>
              </a:ext>
            </a:extLst>
          </p:cNvPr>
          <p:cNvSpPr>
            <a:spLocks noGrp="1"/>
          </p:cNvSpPr>
          <p:nvPr/>
        </p:nvSpPr>
        <p:spPr>
          <a:xfrm>
            <a:off x="9144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1C2E7911-44B4-4439-925B-2F52B740730A}"/>
              </a:ext>
            </a:extLst>
          </p:cNvPr>
          <p:cNvSpPr>
            <a:spLocks noGrp="1"/>
          </p:cNvSpPr>
          <p:nvPr/>
        </p:nvSpPr>
        <p:spPr>
          <a:xfrm>
            <a:off x="14097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触发器</a:t>
            </a:r>
          </a:p>
        </p:txBody>
      </p:sp>
      <p:sp>
        <p:nvSpPr>
          <p:cNvPr id="9" name="">
            <a:extLst>
              <a:ext uri="{FF2B5EF4-FFF2-40B4-BE49-F238E27FC236}">
                <a16:creationId id="{272F18CA-781E-4CB0-B396-701D159FF17A}"/>
              </a:ext>
            </a:extLst>
          </p:cNvPr>
          <p:cNvSpPr>
            <a:spLocks noGrp="1"/>
          </p:cNvSpPr>
          <p:nvPr/>
        </p:nvSpPr>
        <p:spPr>
          <a:xfrm>
            <a:off x="9334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客户、员工、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系统或 SLA 事件启动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工作流程。</a:t>
            </a:r>
          </a:p>
        </p:txBody>
      </p:sp>
      <p:sp>
        <p:nvSpPr>
          <p:cNvPr id="10" name="">
            <a:extLst>
              <a:ext uri="{FF2B5EF4-FFF2-40B4-BE49-F238E27FC236}">
                <a16:creationId id="{767EE6B3-A0BF-4CD4-95C8-6A28EED4B655}"/>
              </a:ext>
            </a:extLst>
          </p:cNvPr>
          <p:cNvSpPr>
            <a:spLocks noGrp="1"/>
          </p:cNvSpPr>
          <p:nvPr/>
        </p:nvSpPr>
        <p:spPr>
          <a:xfrm>
            <a:off x="2952750" y="3467100"/>
            <a:ext cx="55245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a16:creationId id="{B20AA7B5-509B-4D7F-A8E7-A499C825A567}"/>
              </a:ext>
            </a:extLst>
          </p:cNvPr>
          <p:cNvSpPr>
            <a:spLocks noGrp="1"/>
          </p:cNvSpPr>
          <p:nvPr/>
        </p:nvSpPr>
        <p:spPr>
          <a:xfrm>
            <a:off x="3390900" y="3409950"/>
            <a:ext cx="114300" cy="114300"/>
          </a:xfrm>
          <a:prstGeom prst="triangle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98C0EE5F-0B96-4A90-B879-226E04C159E3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a16:creationId id="{5CB7BD54-01C4-4D7C-A27A-BB4789518BBA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190750" cy="7620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a16:creationId id="{E1F054FA-18BD-4F44-B31B-93061B1493C3}"/>
              </a:ext>
            </a:extLst>
          </p:cNvPr>
          <p:cNvSpPr>
            <a:spLocks noGrp="1"/>
          </p:cNvSpPr>
          <p:nvPr/>
        </p:nvSpPr>
        <p:spPr>
          <a:xfrm>
            <a:off x="36957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5" name="">
            <a:extLst>
              <a:ext uri="{FF2B5EF4-FFF2-40B4-BE49-F238E27FC236}">
                <a16:creationId id="{010539A1-9DFC-4D67-BCD9-C1CC520FB532}"/>
              </a:ext>
            </a:extLst>
          </p:cNvPr>
          <p:cNvSpPr>
            <a:spLocks noGrp="1"/>
          </p:cNvSpPr>
          <p:nvPr/>
        </p:nvSpPr>
        <p:spPr>
          <a:xfrm>
            <a:off x="41910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检索</a:t>
            </a:r>
          </a:p>
        </p:txBody>
      </p:sp>
      <p:sp>
        <p:nvSpPr>
          <p:cNvPr id="16" name="">
            <a:extLst>
              <a:ext uri="{FF2B5EF4-FFF2-40B4-BE49-F238E27FC236}">
                <a16:creationId id="{2AC79809-9FFD-4907-83BD-62A854464E70}"/>
              </a:ext>
            </a:extLst>
          </p:cNvPr>
          <p:cNvSpPr>
            <a:spLocks noGrp="1"/>
          </p:cNvSpPr>
          <p:nvPr/>
        </p:nvSpPr>
        <p:spPr>
          <a:xfrm>
            <a:off x="37147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特工从以下位置收集上下文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CRM、ERP、票务、数据、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和通讯工具。</a:t>
            </a:r>
          </a:p>
        </p:txBody>
      </p:sp>
      <p:sp>
        <p:nvSpPr>
          <p:cNvPr id="17" name="">
            <a:extLst>
              <a:ext uri="{FF2B5EF4-FFF2-40B4-BE49-F238E27FC236}">
                <a16:creationId id="{0EB15222-E7BE-4171-B0C8-8E59888B8CD8}"/>
              </a:ext>
            </a:extLst>
          </p:cNvPr>
          <p:cNvSpPr>
            <a:spLocks noGrp="1"/>
          </p:cNvSpPr>
          <p:nvPr/>
        </p:nvSpPr>
        <p:spPr>
          <a:xfrm>
            <a:off x="5734050" y="3467100"/>
            <a:ext cx="55245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7A062575-729E-4085-8BD6-72F201DE5A39}"/>
              </a:ext>
            </a:extLst>
          </p:cNvPr>
          <p:cNvSpPr>
            <a:spLocks noGrp="1"/>
          </p:cNvSpPr>
          <p:nvPr/>
        </p:nvSpPr>
        <p:spPr>
          <a:xfrm>
            <a:off x="6172200" y="3409950"/>
            <a:ext cx="114300" cy="114300"/>
          </a:xfrm>
          <a:prstGeom prst="triangle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7EE1135C-0913-40E7-B974-0F4CBA46600C}"/>
              </a:ext>
            </a:extLst>
          </p:cNvPr>
          <p:cNvSpPr>
            <a:spLocks noGrp="1"/>
          </p:cNvSpPr>
          <p:nvPr/>
        </p:nvSpPr>
        <p:spPr>
          <a:xfrm>
            <a:off x="63055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a16:creationId id="{6AF995E5-CC89-41D4-9399-21CB02A08824}"/>
              </a:ext>
            </a:extLst>
          </p:cNvPr>
          <p:cNvSpPr>
            <a:spLocks noGrp="1"/>
          </p:cNvSpPr>
          <p:nvPr/>
        </p:nvSpPr>
        <p:spPr>
          <a:xfrm>
            <a:off x="6305550" y="2647950"/>
            <a:ext cx="2190750" cy="7620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1D27A498-EB67-4F17-9823-A1E5951DA680}"/>
              </a:ext>
            </a:extLst>
          </p:cNvPr>
          <p:cNvSpPr>
            <a:spLocks noGrp="1"/>
          </p:cNvSpPr>
          <p:nvPr/>
        </p:nvSpPr>
        <p:spPr>
          <a:xfrm>
            <a:off x="64770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2" name="">
            <a:extLst>
              <a:ext uri="{FF2B5EF4-FFF2-40B4-BE49-F238E27FC236}">
                <a16:creationId id="{6B5B9962-6288-4B19-BDCA-28E7849644F6}"/>
              </a:ext>
            </a:extLst>
          </p:cNvPr>
          <p:cNvSpPr>
            <a:spLocks noGrp="1"/>
          </p:cNvSpPr>
          <p:nvPr/>
        </p:nvSpPr>
        <p:spPr>
          <a:xfrm>
            <a:off x="69723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执行</a:t>
            </a:r>
          </a:p>
        </p:txBody>
      </p:sp>
      <p:sp>
        <p:nvSpPr>
          <p:cNvPr id="23" name="">
            <a:extLst>
              <a:ext uri="{FF2B5EF4-FFF2-40B4-BE49-F238E27FC236}">
                <a16:creationId id="{F9565970-7CA8-4075-862D-D17B9D6DE89C}"/>
              </a:ext>
            </a:extLst>
          </p:cNvPr>
          <p:cNvSpPr>
            <a:spLocks noGrp="1"/>
          </p:cNvSpPr>
          <p:nvPr/>
        </p:nvSpPr>
        <p:spPr>
          <a:xfrm>
            <a:off x="64960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更新、任务、批准、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通知和移交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已完成。</a:t>
            </a:r>
          </a:p>
        </p:txBody>
      </p:sp>
      <p:sp>
        <p:nvSpPr>
          <p:cNvPr id="24" name="">
            <a:extLst>
              <a:ext uri="{FF2B5EF4-FFF2-40B4-BE49-F238E27FC236}">
                <a16:creationId id="{B293A8F5-8A33-45FD-9613-ACAE0D07020F}"/>
              </a:ext>
            </a:extLst>
          </p:cNvPr>
          <p:cNvSpPr>
            <a:spLocks noGrp="1"/>
          </p:cNvSpPr>
          <p:nvPr/>
        </p:nvSpPr>
        <p:spPr>
          <a:xfrm>
            <a:off x="8515350" y="3467100"/>
            <a:ext cx="55245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408C67D4-010C-4C92-9410-5B2E5885EF04}"/>
              </a:ext>
            </a:extLst>
          </p:cNvPr>
          <p:cNvSpPr>
            <a:spLocks noGrp="1"/>
          </p:cNvSpPr>
          <p:nvPr/>
        </p:nvSpPr>
        <p:spPr>
          <a:xfrm>
            <a:off x="8953500" y="3409950"/>
            <a:ext cx="114300" cy="114300"/>
          </a:xfrm>
          <a:prstGeom prst="triangle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6" name="">
            <a:extLst>
              <a:ext uri="{FF2B5EF4-FFF2-40B4-BE49-F238E27FC236}">
                <a16:creationId id="{36A19AA4-4159-4723-A91E-4CCF5DFAE44C}"/>
              </a:ext>
            </a:extLst>
          </p:cNvPr>
          <p:cNvSpPr>
            <a:spLocks noGrp="1"/>
          </p:cNvSpPr>
          <p:nvPr/>
        </p:nvSpPr>
        <p:spPr>
          <a:xfrm>
            <a:off x="90868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E86E4A70-2477-43EB-BAC7-0C27F76AB7AE}"/>
              </a:ext>
            </a:extLst>
          </p:cNvPr>
          <p:cNvSpPr>
            <a:spLocks noGrp="1"/>
          </p:cNvSpPr>
          <p:nvPr/>
        </p:nvSpPr>
        <p:spPr>
          <a:xfrm>
            <a:off x="9086850" y="2647950"/>
            <a:ext cx="2190750" cy="7620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a16:creationId id="{73FAA841-0799-4A8A-AD05-54B25E973169}"/>
              </a:ext>
            </a:extLst>
          </p:cNvPr>
          <p:cNvSpPr>
            <a:spLocks noGrp="1"/>
          </p:cNvSpPr>
          <p:nvPr/>
        </p:nvSpPr>
        <p:spPr>
          <a:xfrm>
            <a:off x="92583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9" name="">
            <a:extLst>
              <a:ext uri="{FF2B5EF4-FFF2-40B4-BE49-F238E27FC236}">
                <a16:creationId id="{7741A0A1-7B96-43FC-AA5A-4A2773D59584}"/>
              </a:ext>
            </a:extLst>
          </p:cNvPr>
          <p:cNvSpPr>
            <a:spLocks noGrp="1"/>
          </p:cNvSpPr>
          <p:nvPr/>
        </p:nvSpPr>
        <p:spPr>
          <a:xfrm>
            <a:off x="97536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和解</a:t>
            </a:r>
          </a:p>
        </p:txBody>
      </p:sp>
      <p:sp>
        <p:nvSpPr>
          <p:cNvPr id="30" name="">
            <a:extLst>
              <a:ext uri="{FF2B5EF4-FFF2-40B4-BE49-F238E27FC236}">
                <a16:creationId id="{0D2E2EF4-F825-4143-ABCD-D4966F9446DA}"/>
              </a:ext>
            </a:extLst>
          </p:cNvPr>
          <p:cNvSpPr>
            <a:spLocks noGrp="1"/>
          </p:cNvSpPr>
          <p:nvPr/>
        </p:nvSpPr>
        <p:spPr>
          <a:xfrm>
            <a:off x="92773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检查系统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完成、漂移和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证据。</a:t>
            </a:r>
          </a:p>
        </p:txBody>
      </p:sp>
      <p:sp>
        <p:nvSpPr>
          <p:cNvPr id="31" name="">
            <a:extLst>
              <a:ext uri="{FF2B5EF4-FFF2-40B4-BE49-F238E27FC236}">
                <a16:creationId id="{0022BD40-C876-499C-8376-E9C8158D13A5}"/>
              </a:ext>
            </a:extLst>
          </p:cNvPr>
          <p:cNvSpPr>
            <a:spLocks noGrp="1"/>
          </p:cNvSpPr>
          <p:nvPr/>
        </p:nvSpPr>
        <p:spPr>
          <a:xfrm>
            <a:off x="1676400" y="4991100"/>
            <a:ext cx="8858250" cy="4000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5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5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输出是一个包含所有者、证据和下一步的操作操作数据包。</a:t>
            </a:r>
          </a:p>
        </p:txBody>
      </p:sp>
      <p:sp>
        <p:nvSpPr>
          <p:cNvPr id="32" name="">
            <a:extLst>
              <a:ext uri="{FF2B5EF4-FFF2-40B4-BE49-F238E27FC236}">
                <a16:creationId id="{6B3E44CE-1F1D-4980-92A3-564E1E7F5D4B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3" name="">
            <a:extLst>
              <a:ext uri="{FF2B5EF4-FFF2-40B4-BE49-F238E27FC236}">
                <a16:creationId id="{BE9E4D9D-3A01-409E-A2E3-C6DB214E7AC9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运营自动化 | ActiveMotion.ai</a:t>
            </a:r>
          </a:p>
        </p:txBody>
      </p:sp>
      <p:sp>
        <p:nvSpPr>
          <p:cNvPr id="34" name="">
            <a:extLst>
              <a:ext uri="{FF2B5EF4-FFF2-40B4-BE49-F238E27FC236}">
                <a16:creationId id="{D6E498D3-8F4D-430B-87A6-6A60F6DCD316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</p:spTree>
    <p:extLst>
      <p:ext uri="{BB962C8B-B14F-4D97-AF65-F5344CB8AC3E}">
        <p14:creationId val="889860185"/>
      </p:ext>
    </p:extLst>
  </p:cSld>
</p:sld>
</file>

<file path=ppt/slides/slide3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B1FD34E6-96A0-4EF4-8727-911D43D0C8E8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46E6544E-9559-4933-A43A-CB89F68C67F7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367D5AFC-3457-4D71-96C6-0D0731AD92B0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证据图</a:t>
            </a:r>
          </a:p>
        </p:txBody>
      </p:sp>
      <p:sp>
        <p:nvSpPr>
          <p:cNvPr id="4" name="">
            <a:extLst>
              <a:ext uri="{FF2B5EF4-FFF2-40B4-BE49-F238E27FC236}">
                <a16:creationId id="{0DE0F9A9-3B21-4982-9062-FD4A90636A32}"/>
              </a:ext>
            </a:extLst>
          </p:cNvPr>
          <p:cNvSpPr>
            <a:spLocks noGrp="1"/>
          </p:cNvSpPr>
          <p:nvPr/>
        </p:nvSpPr>
        <p:spPr>
          <a:xfrm>
            <a:off x="590550" y="857250"/>
            <a:ext cx="8096250" cy="952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特工监控每次交接背后的操作证据。</a:t>
            </a:r>
          </a:p>
        </p:txBody>
      </p:sp>
      <p:sp>
        <p:nvSpPr>
          <p:cNvPr id="5" name="">
            <a:extLst>
              <a:ext uri="{FF2B5EF4-FFF2-40B4-BE49-F238E27FC236}">
                <a16:creationId id="{6A3E6AF3-8FFC-43D7-9A1E-1AA9755BD0F1}"/>
              </a:ext>
            </a:extLst>
          </p:cNvPr>
          <p:cNvSpPr>
            <a:spLocks noGrp="1"/>
          </p:cNvSpPr>
          <p:nvPr/>
        </p:nvSpPr>
        <p:spPr>
          <a:xfrm>
            <a:off x="876300" y="2133600"/>
            <a:ext cx="1524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信号</a:t>
            </a:r>
          </a:p>
        </p:txBody>
      </p:sp>
      <p:sp>
        <p:nvSpPr>
          <p:cNvPr id="6" name="">
            <a:extLst>
              <a:ext uri="{FF2B5EF4-FFF2-40B4-BE49-F238E27FC236}">
                <a16:creationId id="{AB0035F0-1ED8-41D1-A379-FBAEE85822A1}"/>
              </a:ext>
            </a:extLst>
          </p:cNvPr>
          <p:cNvSpPr>
            <a:spLocks noGrp="1"/>
          </p:cNvSpPr>
          <p:nvPr/>
        </p:nvSpPr>
        <p:spPr>
          <a:xfrm>
            <a:off x="3257550" y="2133600"/>
            <a:ext cx="2952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监测证据</a:t>
            </a:r>
          </a:p>
        </p:txBody>
      </p:sp>
      <p:sp>
        <p:nvSpPr>
          <p:cNvPr id="7" name="">
            <a:extLst>
              <a:ext uri="{FF2B5EF4-FFF2-40B4-BE49-F238E27FC236}">
                <a16:creationId id="{13846425-E278-4024-8A24-17F68E84CC59}"/>
              </a:ext>
            </a:extLst>
          </p:cNvPr>
          <p:cNvSpPr>
            <a:spLocks noGrp="1"/>
          </p:cNvSpPr>
          <p:nvPr/>
        </p:nvSpPr>
        <p:spPr>
          <a:xfrm>
            <a:off x="7639050" y="2133600"/>
            <a:ext cx="2667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决策问题</a:t>
            </a:r>
          </a:p>
        </p:txBody>
      </p:sp>
      <p:sp>
        <p:nvSpPr>
          <p:cNvPr id="8" name="">
            <a:extLst>
              <a:ext uri="{FF2B5EF4-FFF2-40B4-BE49-F238E27FC236}">
                <a16:creationId id="{0A66BB48-5DF2-484E-921E-B87B075FD35F}"/>
              </a:ext>
            </a:extLst>
          </p:cNvPr>
          <p:cNvSpPr>
            <a:spLocks noGrp="1"/>
          </p:cNvSpPr>
          <p:nvPr/>
        </p:nvSpPr>
        <p:spPr>
          <a:xfrm>
            <a:off x="819150" y="23241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a16:creationId id="{38141189-D2D7-4D50-B621-17E17F4BEFD6}"/>
              </a:ext>
            </a:extLst>
          </p:cNvPr>
          <p:cNvSpPr>
            <a:spLocks noGrp="1"/>
          </p:cNvSpPr>
          <p:nvPr/>
        </p:nvSpPr>
        <p:spPr>
          <a:xfrm>
            <a:off x="876300" y="24765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触发器</a:t>
            </a:r>
          </a:p>
        </p:txBody>
      </p:sp>
      <p:sp>
        <p:nvSpPr>
          <p:cNvPr id="10" name="">
            <a:extLst>
              <a:ext uri="{FF2B5EF4-FFF2-40B4-BE49-F238E27FC236}">
                <a16:creationId id="{5263343A-F8EF-468F-BF18-873616946AB6}"/>
              </a:ext>
            </a:extLst>
          </p:cNvPr>
          <p:cNvSpPr>
            <a:spLocks noGrp="1"/>
          </p:cNvSpPr>
          <p:nvPr/>
        </p:nvSpPr>
        <p:spPr>
          <a:xfrm>
            <a:off x="3257550" y="24765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事件、渠道、请求者、SLA</a:t>
            </a:r>
          </a:p>
        </p:txBody>
      </p:sp>
      <p:sp>
        <p:nvSpPr>
          <p:cNvPr id="11" name="">
            <a:extLst>
              <a:ext uri="{FF2B5EF4-FFF2-40B4-BE49-F238E27FC236}">
                <a16:creationId id="{B3FD12F6-2DB8-4C98-BFC2-F517577ECC26}"/>
              </a:ext>
            </a:extLst>
          </p:cNvPr>
          <p:cNvSpPr>
            <a:spLocks noGrp="1"/>
          </p:cNvSpPr>
          <p:nvPr/>
        </p:nvSpPr>
        <p:spPr>
          <a:xfrm>
            <a:off x="7620000" y="24193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AD9538F2-9D8D-4671-A04B-C5F1CA6D2AB2}"/>
              </a:ext>
            </a:extLst>
          </p:cNvPr>
          <p:cNvSpPr>
            <a:spLocks noGrp="1"/>
          </p:cNvSpPr>
          <p:nvPr/>
        </p:nvSpPr>
        <p:spPr>
          <a:xfrm>
            <a:off x="7810500" y="25146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工作是从什么开始的？</a:t>
            </a:r>
          </a:p>
        </p:txBody>
      </p:sp>
      <p:sp>
        <p:nvSpPr>
          <p:cNvPr id="13" name="">
            <a:extLst>
              <a:ext uri="{FF2B5EF4-FFF2-40B4-BE49-F238E27FC236}">
                <a16:creationId id="{946AA80A-9931-4C3E-B8B4-A0C76CCCA3DC}"/>
              </a:ext>
            </a:extLst>
          </p:cNvPr>
          <p:cNvSpPr>
            <a:spLocks noGrp="1"/>
          </p:cNvSpPr>
          <p:nvPr/>
        </p:nvSpPr>
        <p:spPr>
          <a:xfrm>
            <a:off x="819150" y="295275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a16:creationId id="{CA1C902D-0A87-4D13-9933-8D615CCF2118}"/>
              </a:ext>
            </a:extLst>
          </p:cNvPr>
          <p:cNvSpPr>
            <a:spLocks noGrp="1"/>
          </p:cNvSpPr>
          <p:nvPr/>
        </p:nvSpPr>
        <p:spPr>
          <a:xfrm>
            <a:off x="876300" y="310515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背景</a:t>
            </a:r>
          </a:p>
        </p:txBody>
      </p:sp>
      <p:sp>
        <p:nvSpPr>
          <p:cNvPr id="15" name="">
            <a:extLst>
              <a:ext uri="{FF2B5EF4-FFF2-40B4-BE49-F238E27FC236}">
                <a16:creationId id="{3C513B73-78DE-4703-87CF-A55EE5A7C973}"/>
              </a:ext>
            </a:extLst>
          </p:cNvPr>
          <p:cNvSpPr>
            <a:spLocks noGrp="1"/>
          </p:cNvSpPr>
          <p:nvPr/>
        </p:nvSpPr>
        <p:spPr>
          <a:xfrm>
            <a:off x="3257550" y="310515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记录、历史、所有者、政策</a:t>
            </a:r>
          </a:p>
        </p:txBody>
      </p:sp>
      <p:sp>
        <p:nvSpPr>
          <p:cNvPr id="16" name="">
            <a:extLst>
              <a:ext uri="{FF2B5EF4-FFF2-40B4-BE49-F238E27FC236}">
                <a16:creationId id="{20846FBE-1AF7-4C10-BD2F-891BE1C785ED}"/>
              </a:ext>
            </a:extLst>
          </p:cNvPr>
          <p:cNvSpPr>
            <a:spLocks noGrp="1"/>
          </p:cNvSpPr>
          <p:nvPr/>
        </p:nvSpPr>
        <p:spPr>
          <a:xfrm>
            <a:off x="7620000" y="3048000"/>
            <a:ext cx="2857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a16:creationId id="{B4E573B2-14AC-4F03-BED4-3AF7DEB61FD3}"/>
              </a:ext>
            </a:extLst>
          </p:cNvPr>
          <p:cNvSpPr>
            <a:spLocks noGrp="1"/>
          </p:cNvSpPr>
          <p:nvPr/>
        </p:nvSpPr>
        <p:spPr>
          <a:xfrm>
            <a:off x="7810500" y="314325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必须知道什么？</a:t>
            </a:r>
          </a:p>
        </p:txBody>
      </p:sp>
      <p:sp>
        <p:nvSpPr>
          <p:cNvPr id="18" name="">
            <a:extLst>
              <a:ext uri="{FF2B5EF4-FFF2-40B4-BE49-F238E27FC236}">
                <a16:creationId id="{81BBA6BB-C368-44CE-A31F-B8B33DB97204}"/>
              </a:ext>
            </a:extLst>
          </p:cNvPr>
          <p:cNvSpPr>
            <a:spLocks noGrp="1"/>
          </p:cNvSpPr>
          <p:nvPr/>
        </p:nvSpPr>
        <p:spPr>
          <a:xfrm>
            <a:off x="819150" y="35814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27D101A0-586D-48AA-8597-C46DB3FF95AA}"/>
              </a:ext>
            </a:extLst>
          </p:cNvPr>
          <p:cNvSpPr>
            <a:spLocks noGrp="1"/>
          </p:cNvSpPr>
          <p:nvPr/>
        </p:nvSpPr>
        <p:spPr>
          <a:xfrm>
            <a:off x="876300" y="37338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行动</a:t>
            </a:r>
          </a:p>
        </p:txBody>
      </p:sp>
      <p:sp>
        <p:nvSpPr>
          <p:cNvPr id="20" name="">
            <a:extLst>
              <a:ext uri="{FF2B5EF4-FFF2-40B4-BE49-F238E27FC236}">
                <a16:creationId id="{3308E3A6-F5A3-4E0C-82F0-7FF9800968F7}"/>
              </a:ext>
            </a:extLst>
          </p:cNvPr>
          <p:cNvSpPr>
            <a:spLocks noGrp="1"/>
          </p:cNvSpPr>
          <p:nvPr/>
        </p:nvSpPr>
        <p:spPr>
          <a:xfrm>
            <a:off x="3257550" y="37338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任务、批准、更新、消息</a:t>
            </a:r>
          </a:p>
        </p:txBody>
      </p:sp>
      <p:sp>
        <p:nvSpPr>
          <p:cNvPr id="21" name="">
            <a:extLst>
              <a:ext uri="{FF2B5EF4-FFF2-40B4-BE49-F238E27FC236}">
                <a16:creationId id="{7B27D3E1-2FD4-4353-8043-D3F8C51B37BC}"/>
              </a:ext>
            </a:extLst>
          </p:cNvPr>
          <p:cNvSpPr>
            <a:spLocks noGrp="1"/>
          </p:cNvSpPr>
          <p:nvPr/>
        </p:nvSpPr>
        <p:spPr>
          <a:xfrm>
            <a:off x="7620000" y="36766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a16:creationId id="{7774B1CB-0C4A-4A4B-981C-7F0E0C3EDC4E}"/>
              </a:ext>
            </a:extLst>
          </p:cNvPr>
          <p:cNvSpPr>
            <a:spLocks noGrp="1"/>
          </p:cNvSpPr>
          <p:nvPr/>
        </p:nvSpPr>
        <p:spPr>
          <a:xfrm>
            <a:off x="7810500" y="37719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接下来会发生什么？</a:t>
            </a:r>
          </a:p>
        </p:txBody>
      </p:sp>
      <p:sp>
        <p:nvSpPr>
          <p:cNvPr id="23" name="">
            <a:extLst>
              <a:ext uri="{FF2B5EF4-FFF2-40B4-BE49-F238E27FC236}">
                <a16:creationId id="{61487989-2A46-4F1A-8723-12F3B78DDF79}"/>
              </a:ext>
            </a:extLst>
          </p:cNvPr>
          <p:cNvSpPr>
            <a:spLocks noGrp="1"/>
          </p:cNvSpPr>
          <p:nvPr/>
        </p:nvSpPr>
        <p:spPr>
          <a:xfrm>
            <a:off x="819150" y="421005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B682AE84-5742-4297-89FA-AFA2C9556254}"/>
              </a:ext>
            </a:extLst>
          </p:cNvPr>
          <p:cNvSpPr>
            <a:spLocks noGrp="1"/>
          </p:cNvSpPr>
          <p:nvPr/>
        </p:nvSpPr>
        <p:spPr>
          <a:xfrm>
            <a:off x="876300" y="436245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切换</a:t>
            </a:r>
          </a:p>
        </p:txBody>
      </p:sp>
      <p:sp>
        <p:nvSpPr>
          <p:cNvPr id="25" name="">
            <a:extLst>
              <a:ext uri="{FF2B5EF4-FFF2-40B4-BE49-F238E27FC236}">
                <a16:creationId id="{135D688D-9F8E-4156-9B31-71EAAA0D28AF}"/>
              </a:ext>
            </a:extLst>
          </p:cNvPr>
          <p:cNvSpPr>
            <a:spLocks noGrp="1"/>
          </p:cNvSpPr>
          <p:nvPr/>
        </p:nvSpPr>
        <p:spPr>
          <a:xfrm>
            <a:off x="3257550" y="436245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团队、队列、依赖性、截止日期</a:t>
            </a:r>
          </a:p>
        </p:txBody>
      </p:sp>
      <p:sp>
        <p:nvSpPr>
          <p:cNvPr id="26" name="">
            <a:extLst>
              <a:ext uri="{FF2B5EF4-FFF2-40B4-BE49-F238E27FC236}">
                <a16:creationId id="{433C842C-21E8-453B-A311-02943B0AAFE5}"/>
              </a:ext>
            </a:extLst>
          </p:cNvPr>
          <p:cNvSpPr>
            <a:spLocks noGrp="1"/>
          </p:cNvSpPr>
          <p:nvPr/>
        </p:nvSpPr>
        <p:spPr>
          <a:xfrm>
            <a:off x="7620000" y="4305300"/>
            <a:ext cx="2857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FD82094D-CDCB-477C-B010-D57961147374}"/>
              </a:ext>
            </a:extLst>
          </p:cNvPr>
          <p:cNvSpPr>
            <a:spLocks noGrp="1"/>
          </p:cNvSpPr>
          <p:nvPr/>
        </p:nvSpPr>
        <p:spPr>
          <a:xfrm>
            <a:off x="7810500" y="440055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谁拥有下一步？</a:t>
            </a:r>
          </a:p>
        </p:txBody>
      </p:sp>
      <p:sp>
        <p:nvSpPr>
          <p:cNvPr id="28" name="">
            <a:extLst>
              <a:ext uri="{FF2B5EF4-FFF2-40B4-BE49-F238E27FC236}">
                <a16:creationId id="{7E5F75A3-2FC6-44B9-8F86-D94E5D01A9B5}"/>
              </a:ext>
            </a:extLst>
          </p:cNvPr>
          <p:cNvSpPr>
            <a:spLocks noGrp="1"/>
          </p:cNvSpPr>
          <p:nvPr/>
        </p:nvSpPr>
        <p:spPr>
          <a:xfrm>
            <a:off x="819150" y="48387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a16:creationId id="{4E4BC76A-1857-48FD-8BEA-B640EA6E3FC5}"/>
              </a:ext>
            </a:extLst>
          </p:cNvPr>
          <p:cNvSpPr>
            <a:spLocks noGrp="1"/>
          </p:cNvSpPr>
          <p:nvPr/>
        </p:nvSpPr>
        <p:spPr>
          <a:xfrm>
            <a:off x="876300" y="49911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证据</a:t>
            </a:r>
          </a:p>
        </p:txBody>
      </p:sp>
      <p:sp>
        <p:nvSpPr>
          <p:cNvPr id="30" name="">
            <a:extLst>
              <a:ext uri="{FF2B5EF4-FFF2-40B4-BE49-F238E27FC236}">
                <a16:creationId id="{7C4725F2-C080-4B55-B14A-BF3C6C1D415E}"/>
              </a:ext>
            </a:extLst>
          </p:cNvPr>
          <p:cNvSpPr>
            <a:spLocks noGrp="1"/>
          </p:cNvSpPr>
          <p:nvPr/>
        </p:nvSpPr>
        <p:spPr>
          <a:xfrm>
            <a:off x="3257550" y="49911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状态、时间戳、记录链接、审核</a:t>
            </a:r>
          </a:p>
        </p:txBody>
      </p:sp>
      <p:sp>
        <p:nvSpPr>
          <p:cNvPr id="31" name="">
            <a:extLst>
              <a:ext uri="{FF2B5EF4-FFF2-40B4-BE49-F238E27FC236}">
                <a16:creationId id="{C7E1B418-33BA-42AA-BA68-32688B70CE04}"/>
              </a:ext>
            </a:extLst>
          </p:cNvPr>
          <p:cNvSpPr>
            <a:spLocks noGrp="1"/>
          </p:cNvSpPr>
          <p:nvPr/>
        </p:nvSpPr>
        <p:spPr>
          <a:xfrm>
            <a:off x="7620000" y="49339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a16:creationId id="{D39F8E72-4245-4795-8D88-DE8D4DC60AD5}"/>
              </a:ext>
            </a:extLst>
          </p:cNvPr>
          <p:cNvSpPr>
            <a:spLocks noGrp="1"/>
          </p:cNvSpPr>
          <p:nvPr/>
        </p:nvSpPr>
        <p:spPr>
          <a:xfrm>
            <a:off x="7810500" y="50292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工作完成了吗？</a:t>
            </a:r>
          </a:p>
        </p:txBody>
      </p:sp>
      <p:sp>
        <p:nvSpPr>
          <p:cNvPr id="33" name="">
            <a:extLst>
              <a:ext uri="{FF2B5EF4-FFF2-40B4-BE49-F238E27FC236}">
                <a16:creationId id="{69E71070-3DB9-4006-A7D3-FD1A470AFF98}"/>
              </a:ext>
            </a:extLst>
          </p:cNvPr>
          <p:cNvSpPr>
            <a:spLocks noGrp="1"/>
          </p:cNvSpPr>
          <p:nvPr/>
        </p:nvSpPr>
        <p:spPr>
          <a:xfrm>
            <a:off x="10668000" y="2476500"/>
            <a:ext cx="171450" cy="28384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a16:creationId id="{64D3FA40-1F13-4090-A1DB-AA179DB4219A}"/>
              </a:ext>
            </a:extLst>
          </p:cNvPr>
          <p:cNvSpPr>
            <a:spLocks noGrp="1"/>
          </p:cNvSpPr>
          <p:nvPr/>
        </p:nvSpPr>
        <p:spPr>
          <a:xfrm>
            <a:off x="10972800" y="3276600"/>
            <a:ext cx="323850" cy="11239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过滤的操作</a:t>
            </a:r>
          </a:p>
        </p:txBody>
      </p:sp>
      <p:sp>
        <p:nvSpPr>
          <p:cNvPr id="35" name="">
            <a:extLst>
              <a:ext uri="{FF2B5EF4-FFF2-40B4-BE49-F238E27FC236}">
                <a16:creationId id="{926C5ED6-43D3-4EB5-ABE5-F5E9DF1CC66D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6" name="">
            <a:extLst>
              <a:ext uri="{FF2B5EF4-FFF2-40B4-BE49-F238E27FC236}">
                <a16:creationId id="{9DF5F66E-58BF-45CB-937D-7979F2BE6DA1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运营自动化 | ActiveMotion.ai</a:t>
            </a:r>
          </a:p>
        </p:txBody>
      </p:sp>
      <p:sp>
        <p:nvSpPr>
          <p:cNvPr id="37" name="">
            <a:extLst>
              <a:ext uri="{FF2B5EF4-FFF2-40B4-BE49-F238E27FC236}">
                <a16:creationId id="{5F0DB4CA-FD74-4DD1-B366-512DAEA5B83D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</p:spTree>
    <p:extLst>
      <p:ext uri="{BB962C8B-B14F-4D97-AF65-F5344CB8AC3E}">
        <p14:creationId val="1391261553"/>
      </p:ext>
    </p:extLst>
  </p:cSld>
</p:sld>
</file>

<file path=ppt/slides/slide4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D2A186E6-4A98-4698-B18A-F765710F7AD6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E41E14D9-187D-4A94-93BA-AA3DEE73B417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23F3796A-4B64-459D-AC28-7A13C7F78C6B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治理路径</a:t>
            </a:r>
          </a:p>
        </p:txBody>
      </p:sp>
      <p:sp>
        <p:nvSpPr>
          <p:cNvPr id="4" name="">
            <a:extLst>
              <a:ext uri="{FF2B5EF4-FFF2-40B4-BE49-F238E27FC236}">
                <a16:creationId id="{93ECF090-56F3-49B0-ACA5-14DE0D9634F1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严重性决定工作是自动化、协调还是升级。</a:t>
            </a:r>
          </a:p>
        </p:txBody>
      </p:sp>
      <p:sp>
        <p:nvSpPr>
          <p:cNvPr id="5" name="">
            <a:extLst>
              <a:ext uri="{FF2B5EF4-FFF2-40B4-BE49-F238E27FC236}">
                <a16:creationId id="{09869632-C780-4576-965D-C2AB2538CA32}"/>
              </a:ext>
            </a:extLst>
          </p:cNvPr>
          <p:cNvSpPr>
            <a:spLocks noGrp="1"/>
          </p:cNvSpPr>
          <p:nvPr/>
        </p:nvSpPr>
        <p:spPr>
          <a:xfrm>
            <a:off x="87630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15803D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0AA76DDC-39BF-4046-953E-4651DBCD13E7}"/>
              </a:ext>
            </a:extLst>
          </p:cNvPr>
          <p:cNvSpPr>
            <a:spLocks noGrp="1"/>
          </p:cNvSpPr>
          <p:nvPr/>
        </p:nvSpPr>
        <p:spPr>
          <a:xfrm>
            <a:off x="114300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自动完成</a:t>
            </a:r>
          </a:p>
        </p:txBody>
      </p:sp>
      <p:sp>
        <p:nvSpPr>
          <p:cNvPr id="7" name="">
            <a:extLst>
              <a:ext uri="{FF2B5EF4-FFF2-40B4-BE49-F238E27FC236}">
                <a16:creationId id="{5014C112-11CB-433C-8068-21A2581A076D}"/>
              </a:ext>
            </a:extLst>
          </p:cNvPr>
          <p:cNvSpPr>
            <a:spLocks noGrp="1"/>
          </p:cNvSpPr>
          <p:nvPr/>
        </p:nvSpPr>
        <p:spPr>
          <a:xfrm>
            <a:off x="116205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低风险更新，具有完整的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上下文</a:t>
            </a:r>
          </a:p>
        </p:txBody>
      </p:sp>
      <p:sp>
        <p:nvSpPr>
          <p:cNvPr id="8" name="">
            <a:extLst>
              <a:ext uri="{FF2B5EF4-FFF2-40B4-BE49-F238E27FC236}">
                <a16:creationId id="{CABAAC01-2457-4574-B4A2-80445A75A828}"/>
              </a:ext>
            </a:extLst>
          </p:cNvPr>
          <p:cNvSpPr>
            <a:spLocks noGrp="1"/>
          </p:cNvSpPr>
          <p:nvPr/>
        </p:nvSpPr>
        <p:spPr>
          <a:xfrm>
            <a:off x="116205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a16:creationId id="{205DBF54-B45F-4FDD-BEB6-0391098B00C6}"/>
              </a:ext>
            </a:extLst>
          </p:cNvPr>
          <p:cNvSpPr>
            <a:spLocks noGrp="1"/>
          </p:cNvSpPr>
          <p:nvPr/>
        </p:nvSpPr>
        <p:spPr>
          <a:xfrm>
            <a:off x="116205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路线</a:t>
            </a:r>
          </a:p>
        </p:txBody>
      </p:sp>
      <p:sp>
        <p:nvSpPr>
          <p:cNvPr id="10" name="">
            <a:extLst>
              <a:ext uri="{FF2B5EF4-FFF2-40B4-BE49-F238E27FC236}">
                <a16:creationId id="{DFC97D28-D1F9-4B79-BEF0-0389B0BB4BC6}"/>
              </a:ext>
            </a:extLst>
          </p:cNvPr>
          <p:cNvSpPr>
            <a:spLocks noGrp="1"/>
          </p:cNvSpPr>
          <p:nvPr/>
        </p:nvSpPr>
        <p:spPr>
          <a:xfrm>
            <a:off x="116205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系统操作</a:t>
            </a:r>
          </a:p>
        </p:txBody>
      </p:sp>
      <p:sp>
        <p:nvSpPr>
          <p:cNvPr id="11" name="">
            <a:extLst>
              <a:ext uri="{FF2B5EF4-FFF2-40B4-BE49-F238E27FC236}">
                <a16:creationId id="{F927262F-809C-4B50-8A12-7A26D197346B}"/>
              </a:ext>
            </a:extLst>
          </p:cNvPr>
          <p:cNvSpPr>
            <a:spLocks noGrp="1"/>
          </p:cNvSpPr>
          <p:nvPr/>
        </p:nvSpPr>
        <p:spPr>
          <a:xfrm>
            <a:off x="432435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F97316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5A87B4F8-B98C-44E9-9ABF-F6E7A910244E}"/>
              </a:ext>
            </a:extLst>
          </p:cNvPr>
          <p:cNvSpPr>
            <a:spLocks noGrp="1"/>
          </p:cNvSpPr>
          <p:nvPr/>
        </p:nvSpPr>
        <p:spPr>
          <a:xfrm>
            <a:off x="459105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坐标</a:t>
            </a:r>
          </a:p>
        </p:txBody>
      </p:sp>
      <p:sp>
        <p:nvSpPr>
          <p:cNvPr id="13" name="">
            <a:extLst>
              <a:ext uri="{FF2B5EF4-FFF2-40B4-BE49-F238E27FC236}">
                <a16:creationId id="{D97C2AC6-4049-4E42-88EB-1AF1CC652F21}"/>
              </a:ext>
            </a:extLst>
          </p:cNvPr>
          <p:cNvSpPr>
            <a:spLocks noGrp="1"/>
          </p:cNvSpPr>
          <p:nvPr/>
        </p:nvSpPr>
        <p:spPr>
          <a:xfrm>
            <a:off x="461010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多团队工作或缺失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依赖性</a:t>
            </a:r>
          </a:p>
        </p:txBody>
      </p:sp>
      <p:sp>
        <p:nvSpPr>
          <p:cNvPr id="14" name="">
            <a:extLst>
              <a:ext uri="{FF2B5EF4-FFF2-40B4-BE49-F238E27FC236}">
                <a16:creationId id="{6B8F40C0-DE4C-495D-8FBF-EC706ED9A938}"/>
              </a:ext>
            </a:extLst>
          </p:cNvPr>
          <p:cNvSpPr>
            <a:spLocks noGrp="1"/>
          </p:cNvSpPr>
          <p:nvPr/>
        </p:nvSpPr>
        <p:spPr>
          <a:xfrm>
            <a:off x="461010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5" name="">
            <a:extLst>
              <a:ext uri="{FF2B5EF4-FFF2-40B4-BE49-F238E27FC236}">
                <a16:creationId id="{041D9B9C-3675-4028-B1A1-0D16CEEE9A67}"/>
              </a:ext>
            </a:extLst>
          </p:cNvPr>
          <p:cNvSpPr>
            <a:spLocks noGrp="1"/>
          </p:cNvSpPr>
          <p:nvPr/>
        </p:nvSpPr>
        <p:spPr>
          <a:xfrm>
            <a:off x="461010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路线</a:t>
            </a:r>
          </a:p>
        </p:txBody>
      </p:sp>
      <p:sp>
        <p:nvSpPr>
          <p:cNvPr id="16" name="">
            <a:extLst>
              <a:ext uri="{FF2B5EF4-FFF2-40B4-BE49-F238E27FC236}">
                <a16:creationId id="{5B474627-4753-493C-A322-5BF1E3843560}"/>
              </a:ext>
            </a:extLst>
          </p:cNvPr>
          <p:cNvSpPr>
            <a:spLocks noGrp="1"/>
          </p:cNvSpPr>
          <p:nvPr/>
        </p:nvSpPr>
        <p:spPr>
          <a:xfrm>
            <a:off x="461010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运营所有者</a:t>
            </a:r>
          </a:p>
        </p:txBody>
      </p:sp>
      <p:sp>
        <p:nvSpPr>
          <p:cNvPr id="17" name="">
            <a:extLst>
              <a:ext uri="{FF2B5EF4-FFF2-40B4-BE49-F238E27FC236}">
                <a16:creationId id="{54E07EA4-C8C9-45E2-B902-A4E56C3BB094}"/>
              </a:ext>
            </a:extLst>
          </p:cNvPr>
          <p:cNvSpPr>
            <a:spLocks noGrp="1"/>
          </p:cNvSpPr>
          <p:nvPr/>
        </p:nvSpPr>
        <p:spPr>
          <a:xfrm>
            <a:off x="777240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B91C1C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1F6EDC40-93D7-4346-9E8C-78D3A1F0AEBE}"/>
              </a:ext>
            </a:extLst>
          </p:cNvPr>
          <p:cNvSpPr>
            <a:spLocks noGrp="1"/>
          </p:cNvSpPr>
          <p:nvPr/>
        </p:nvSpPr>
        <p:spPr>
          <a:xfrm>
            <a:off x="803910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B91C1C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B91C1C"/>
                </a:solidFill>
                <a:latin typeface="Georgia"/>
                <a:ea typeface="Georgia"/>
                <a:cs typeface="Georgia"/>
              </a:rPr>
              <a:t>升级</a:t>
            </a:r>
          </a:p>
        </p:txBody>
      </p:sp>
      <p:sp>
        <p:nvSpPr>
          <p:cNvPr id="19" name="">
            <a:extLst>
              <a:ext uri="{FF2B5EF4-FFF2-40B4-BE49-F238E27FC236}">
                <a16:creationId id="{5A647CDD-F882-4F37-9BB1-F32D33EDA740}"/>
              </a:ext>
            </a:extLst>
          </p:cNvPr>
          <p:cNvSpPr>
            <a:spLocks noGrp="1"/>
          </p:cNvSpPr>
          <p:nvPr/>
        </p:nvSpPr>
        <p:spPr>
          <a:xfrm>
            <a:off x="805815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SLA 风险、冲突或被阻止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系统</a:t>
            </a:r>
          </a:p>
        </p:txBody>
      </p:sp>
      <p:sp>
        <p:nvSpPr>
          <p:cNvPr id="20" name="">
            <a:extLst>
              <a:ext uri="{FF2B5EF4-FFF2-40B4-BE49-F238E27FC236}">
                <a16:creationId id="{71D5FD0D-8577-4F38-8262-7DE675CE812A}"/>
              </a:ext>
            </a:extLst>
          </p:cNvPr>
          <p:cNvSpPr>
            <a:spLocks noGrp="1"/>
          </p:cNvSpPr>
          <p:nvPr/>
        </p:nvSpPr>
        <p:spPr>
          <a:xfrm>
            <a:off x="805815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F52992EC-4D46-48F1-AC50-C24DA1E8A54B}"/>
              </a:ext>
            </a:extLst>
          </p:cNvPr>
          <p:cNvSpPr>
            <a:spLocks noGrp="1"/>
          </p:cNvSpPr>
          <p:nvPr/>
        </p:nvSpPr>
        <p:spPr>
          <a:xfrm>
            <a:off x="805815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路线</a:t>
            </a:r>
          </a:p>
        </p:txBody>
      </p:sp>
      <p:sp>
        <p:nvSpPr>
          <p:cNvPr id="22" name="">
            <a:extLst>
              <a:ext uri="{FF2B5EF4-FFF2-40B4-BE49-F238E27FC236}">
                <a16:creationId id="{A0189E80-2A23-4D54-8660-95F9AF14A487}"/>
              </a:ext>
            </a:extLst>
          </p:cNvPr>
          <p:cNvSpPr>
            <a:spLocks noGrp="1"/>
          </p:cNvSpPr>
          <p:nvPr/>
        </p:nvSpPr>
        <p:spPr>
          <a:xfrm>
            <a:off x="805815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治理路径</a:t>
            </a:r>
          </a:p>
        </p:txBody>
      </p:sp>
      <p:sp>
        <p:nvSpPr>
          <p:cNvPr id="23" name="">
            <a:extLst>
              <a:ext uri="{FF2B5EF4-FFF2-40B4-BE49-F238E27FC236}">
                <a16:creationId id="{6EED1581-D5FF-4F8A-8964-ECC32ACDC1FD}"/>
              </a:ext>
            </a:extLst>
          </p:cNvPr>
          <p:cNvSpPr>
            <a:spLocks noGrp="1"/>
          </p:cNvSpPr>
          <p:nvPr/>
        </p:nvSpPr>
        <p:spPr>
          <a:xfrm>
            <a:off x="1524000" y="5562600"/>
            <a:ext cx="91440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3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清晰的路由可防止操作工作在系统、队列和团队之间消失。</a:t>
            </a:r>
          </a:p>
        </p:txBody>
      </p:sp>
      <p:sp>
        <p:nvSpPr>
          <p:cNvPr id="24" name="">
            <a:extLst>
              <a:ext uri="{FF2B5EF4-FFF2-40B4-BE49-F238E27FC236}">
                <a16:creationId id="{E32FFFF5-6B6B-4EE2-BEC6-21EC7644133C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2FCCD60F-4385-4BF5-9911-8DDAE24F31F0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运营自动化 | ActiveMotion.ai</a:t>
            </a:r>
          </a:p>
        </p:txBody>
      </p:sp>
      <p:sp>
        <p:nvSpPr>
          <p:cNvPr id="26" name="">
            <a:extLst>
              <a:ext uri="{FF2B5EF4-FFF2-40B4-BE49-F238E27FC236}">
                <a16:creationId id="{D2D3D8BC-C3C2-4D4C-9357-89FA90F62C0F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</p:spTree>
    <p:extLst>
      <p:ext uri="{BB962C8B-B14F-4D97-AF65-F5344CB8AC3E}">
        <p14:creationId val="1383588202"/>
      </p:ext>
    </p:extLst>
  </p:cSld>
</p:sld>
</file>

<file path=ppt/slides/slide5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E25A5641-2C97-49D1-A92D-D2181420B1E3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6BA59FB1-E049-42C3-BA20-392A5F88DA9C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39299F24-82BD-4242-B504-D65F022A5D44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行动包</a:t>
            </a:r>
          </a:p>
        </p:txBody>
      </p:sp>
      <p:sp>
        <p:nvSpPr>
          <p:cNvPr id="4" name="">
            <a:extLst>
              <a:ext uri="{FF2B5EF4-FFF2-40B4-BE49-F238E27FC236}">
                <a16:creationId id="{4A59D627-BE0D-48DF-81E8-80B0D9F35D39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操作包为业主提供了立即搬迁所需的背景信息。</a:t>
            </a:r>
          </a:p>
        </p:txBody>
      </p:sp>
      <p:sp>
        <p:nvSpPr>
          <p:cNvPr id="5" name="">
            <a:extLst>
              <a:ext uri="{FF2B5EF4-FFF2-40B4-BE49-F238E27FC236}">
                <a16:creationId id="{CD7BC948-559A-482E-B294-C83EF103723A}"/>
              </a:ext>
            </a:extLst>
          </p:cNvPr>
          <p:cNvSpPr>
            <a:spLocks noGrp="1"/>
          </p:cNvSpPr>
          <p:nvPr/>
        </p:nvSpPr>
        <p:spPr>
          <a:xfrm>
            <a:off x="876300" y="2247900"/>
            <a:ext cx="6438900" cy="323850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6B96BB95-3033-4979-81CA-0108162F5D55}"/>
              </a:ext>
            </a:extLst>
          </p:cNvPr>
          <p:cNvSpPr>
            <a:spLocks noGrp="1"/>
          </p:cNvSpPr>
          <p:nvPr/>
        </p:nvSpPr>
        <p:spPr>
          <a:xfrm>
            <a:off x="1181100" y="2552700"/>
            <a:ext cx="2857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3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行动行动包</a:t>
            </a:r>
          </a:p>
        </p:txBody>
      </p:sp>
      <p:sp>
        <p:nvSpPr>
          <p:cNvPr id="7" name="">
            <a:extLst>
              <a:ext uri="{FF2B5EF4-FFF2-40B4-BE49-F238E27FC236}">
                <a16:creationId id="{2DA131D0-840C-44DA-ACC1-5A584B125D1D}"/>
              </a:ext>
            </a:extLst>
          </p:cNvPr>
          <p:cNvSpPr>
            <a:spLocks noGrp="1"/>
          </p:cNvSpPr>
          <p:nvPr/>
        </p:nvSpPr>
        <p:spPr>
          <a:xfrm>
            <a:off x="1200150" y="31242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A558B6D8-2C16-491D-AC67-15F76C97FD2B}"/>
              </a:ext>
            </a:extLst>
          </p:cNvPr>
          <p:cNvSpPr>
            <a:spLocks noGrp="1"/>
          </p:cNvSpPr>
          <p:nvPr/>
        </p:nvSpPr>
        <p:spPr>
          <a:xfrm>
            <a:off x="1695450" y="31242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工作总结</a:t>
            </a:r>
          </a:p>
        </p:txBody>
      </p:sp>
      <p:sp>
        <p:nvSpPr>
          <p:cNvPr id="9" name="">
            <a:extLst>
              <a:ext uri="{FF2B5EF4-FFF2-40B4-BE49-F238E27FC236}">
                <a16:creationId id="{D3D403C1-AAD9-470E-B487-CE848FAD2CFD}"/>
              </a:ext>
            </a:extLst>
          </p:cNvPr>
          <p:cNvSpPr>
            <a:spLocks noGrp="1"/>
          </p:cNvSpPr>
          <p:nvPr/>
        </p:nvSpPr>
        <p:spPr>
          <a:xfrm>
            <a:off x="3524250" y="31242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触发器、所有者、系统记录和当前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状态</a:t>
            </a:r>
          </a:p>
        </p:txBody>
      </p:sp>
      <p:sp>
        <p:nvSpPr>
          <p:cNvPr id="10" name="">
            <a:extLst>
              <a:ext uri="{FF2B5EF4-FFF2-40B4-BE49-F238E27FC236}">
                <a16:creationId id="{8CEDF9C1-F757-437D-9BEC-750EA0505D0A}"/>
              </a:ext>
            </a:extLst>
          </p:cNvPr>
          <p:cNvSpPr>
            <a:spLocks noGrp="1"/>
          </p:cNvSpPr>
          <p:nvPr/>
        </p:nvSpPr>
        <p:spPr>
          <a:xfrm>
            <a:off x="1200150" y="36195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1" name="">
            <a:extLst>
              <a:ext uri="{FF2B5EF4-FFF2-40B4-BE49-F238E27FC236}">
                <a16:creationId id="{F57E1B51-AA9B-4107-8963-4CE8A277763D}"/>
              </a:ext>
            </a:extLst>
          </p:cNvPr>
          <p:cNvSpPr>
            <a:spLocks noGrp="1"/>
          </p:cNvSpPr>
          <p:nvPr/>
        </p:nvSpPr>
        <p:spPr>
          <a:xfrm>
            <a:off x="1695450" y="36195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下一步行动</a:t>
            </a:r>
          </a:p>
        </p:txBody>
      </p:sp>
      <p:sp>
        <p:nvSpPr>
          <p:cNvPr id="12" name="">
            <a:extLst>
              <a:ext uri="{FF2B5EF4-FFF2-40B4-BE49-F238E27FC236}">
                <a16:creationId id="{2033C275-BF61-46C5-8C79-07D4E9543954}"/>
              </a:ext>
            </a:extLst>
          </p:cNvPr>
          <p:cNvSpPr>
            <a:spLocks noGrp="1"/>
          </p:cNvSpPr>
          <p:nvPr/>
        </p:nvSpPr>
        <p:spPr>
          <a:xfrm>
            <a:off x="3524250" y="36195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需要任务、批准、通知或更新</a:t>
            </a:r>
          </a:p>
        </p:txBody>
      </p:sp>
      <p:sp>
        <p:nvSpPr>
          <p:cNvPr id="13" name="">
            <a:extLst>
              <a:ext uri="{FF2B5EF4-FFF2-40B4-BE49-F238E27FC236}">
                <a16:creationId id="{AB6C33EA-5B7C-47F2-89A2-458BC6788694}"/>
              </a:ext>
            </a:extLst>
          </p:cNvPr>
          <p:cNvSpPr>
            <a:spLocks noGrp="1"/>
          </p:cNvSpPr>
          <p:nvPr/>
        </p:nvSpPr>
        <p:spPr>
          <a:xfrm>
            <a:off x="1200150" y="41148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14" name="">
            <a:extLst>
              <a:ext uri="{FF2B5EF4-FFF2-40B4-BE49-F238E27FC236}">
                <a16:creationId id="{52EB49E5-9C40-4CE4-90F3-C031D543DF96}"/>
              </a:ext>
            </a:extLst>
          </p:cNvPr>
          <p:cNvSpPr>
            <a:spLocks noGrp="1"/>
          </p:cNvSpPr>
          <p:nvPr/>
        </p:nvSpPr>
        <p:spPr>
          <a:xfrm>
            <a:off x="1695450" y="41148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依赖关系图</a:t>
            </a:r>
          </a:p>
        </p:txBody>
      </p:sp>
      <p:sp>
        <p:nvSpPr>
          <p:cNvPr id="15" name="">
            <a:extLst>
              <a:ext uri="{FF2B5EF4-FFF2-40B4-BE49-F238E27FC236}">
                <a16:creationId id="{38475A1F-CE98-4F71-A80F-AE4744B69ED1}"/>
              </a:ext>
            </a:extLst>
          </p:cNvPr>
          <p:cNvSpPr>
            <a:spLocks noGrp="1"/>
          </p:cNvSpPr>
          <p:nvPr/>
        </p:nvSpPr>
        <p:spPr>
          <a:xfrm>
            <a:off x="3524250" y="41148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被阻止的系统、团队、记录和截止日期</a:t>
            </a:r>
          </a:p>
        </p:txBody>
      </p:sp>
      <p:sp>
        <p:nvSpPr>
          <p:cNvPr id="16" name="">
            <a:extLst>
              <a:ext uri="{FF2B5EF4-FFF2-40B4-BE49-F238E27FC236}">
                <a16:creationId id="{2D4B48AA-1CAB-45AF-AB4A-E39B86446BBB}"/>
              </a:ext>
            </a:extLst>
          </p:cNvPr>
          <p:cNvSpPr>
            <a:spLocks noGrp="1"/>
          </p:cNvSpPr>
          <p:nvPr/>
        </p:nvSpPr>
        <p:spPr>
          <a:xfrm>
            <a:off x="1200150" y="46101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17" name="">
            <a:extLst>
              <a:ext uri="{FF2B5EF4-FFF2-40B4-BE49-F238E27FC236}">
                <a16:creationId id="{D947E7A9-48E0-4FE2-BDDE-3851D56FC34C}"/>
              </a:ext>
            </a:extLst>
          </p:cNvPr>
          <p:cNvSpPr>
            <a:spLocks noGrp="1"/>
          </p:cNvSpPr>
          <p:nvPr/>
        </p:nvSpPr>
        <p:spPr>
          <a:xfrm>
            <a:off x="1695450" y="46101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证据线索</a:t>
            </a:r>
          </a:p>
        </p:txBody>
      </p:sp>
      <p:sp>
        <p:nvSpPr>
          <p:cNvPr id="18" name="">
            <a:extLst>
              <a:ext uri="{FF2B5EF4-FFF2-40B4-BE49-F238E27FC236}">
                <a16:creationId id="{6B23483B-F9B0-4096-88D4-5779E76E8886}"/>
              </a:ext>
            </a:extLst>
          </p:cNvPr>
          <p:cNvSpPr>
            <a:spLocks noGrp="1"/>
          </p:cNvSpPr>
          <p:nvPr/>
        </p:nvSpPr>
        <p:spPr>
          <a:xfrm>
            <a:off x="3524250" y="46101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记录链接、时间戳、输出和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完成证明</a:t>
            </a:r>
          </a:p>
        </p:txBody>
      </p:sp>
      <p:sp>
        <p:nvSpPr>
          <p:cNvPr id="19" name="">
            <a:extLst>
              <a:ext uri="{FF2B5EF4-FFF2-40B4-BE49-F238E27FC236}">
                <a16:creationId id="{CB3D8ACC-2D8B-4C6A-98F9-9EC6376DA804}"/>
              </a:ext>
            </a:extLst>
          </p:cNvPr>
          <p:cNvSpPr>
            <a:spLocks noGrp="1"/>
          </p:cNvSpPr>
          <p:nvPr/>
        </p:nvSpPr>
        <p:spPr>
          <a:xfrm>
            <a:off x="7772400" y="2247900"/>
            <a:ext cx="2705100" cy="323850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a16:creationId id="{9507192E-5977-460F-B2B0-BD90D5FD72CE}"/>
              </a:ext>
            </a:extLst>
          </p:cNvPr>
          <p:cNvSpPr>
            <a:spLocks noGrp="1"/>
          </p:cNvSpPr>
          <p:nvPr/>
        </p:nvSpPr>
        <p:spPr>
          <a:xfrm>
            <a:off x="8077200" y="2571750"/>
            <a:ext cx="1524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主人镜头</a:t>
            </a:r>
          </a:p>
        </p:txBody>
      </p:sp>
      <p:sp>
        <p:nvSpPr>
          <p:cNvPr id="21" name="">
            <a:extLst>
              <a:ext uri="{FF2B5EF4-FFF2-40B4-BE49-F238E27FC236}">
                <a16:creationId id="{9657D461-E48D-497E-9CDD-2C9350A02FAC}"/>
              </a:ext>
            </a:extLst>
          </p:cNvPr>
          <p:cNvSpPr>
            <a:spLocks noGrp="1"/>
          </p:cNvSpPr>
          <p:nvPr/>
        </p:nvSpPr>
        <p:spPr>
          <a:xfrm>
            <a:off x="8077200" y="300990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a16:creationId id="{01718CF5-1A4F-4208-80EA-A3DDE865E3C4}"/>
              </a:ext>
            </a:extLst>
          </p:cNvPr>
          <p:cNvSpPr>
            <a:spLocks noGrp="1"/>
          </p:cNvSpPr>
          <p:nvPr/>
        </p:nvSpPr>
        <p:spPr>
          <a:xfrm>
            <a:off x="8077200" y="31051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影响</a:t>
            </a:r>
          </a:p>
        </p:txBody>
      </p:sp>
      <p:sp>
        <p:nvSpPr>
          <p:cNvPr id="23" name="">
            <a:extLst>
              <a:ext uri="{FF2B5EF4-FFF2-40B4-BE49-F238E27FC236}">
                <a16:creationId id="{E8D0B3D7-B15A-4936-A111-08EC02524CBE}"/>
              </a:ext>
            </a:extLst>
          </p:cNvPr>
          <p:cNvSpPr>
            <a:spLocks noGrp="1"/>
          </p:cNvSpPr>
          <p:nvPr/>
        </p:nvSpPr>
        <p:spPr>
          <a:xfrm>
            <a:off x="9144000" y="310515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已知</a:t>
            </a:r>
          </a:p>
        </p:txBody>
      </p:sp>
      <p:sp>
        <p:nvSpPr>
          <p:cNvPr id="24" name="">
            <a:extLst>
              <a:ext uri="{FF2B5EF4-FFF2-40B4-BE49-F238E27FC236}">
                <a16:creationId id="{5AB238D4-06F4-45FF-8AD7-CB1AC928A1C6}"/>
              </a:ext>
            </a:extLst>
          </p:cNvPr>
          <p:cNvSpPr>
            <a:spLocks noGrp="1"/>
          </p:cNvSpPr>
          <p:nvPr/>
        </p:nvSpPr>
        <p:spPr>
          <a:xfrm>
            <a:off x="8077200" y="344805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A2F9AFAE-0F3F-4E4F-9CDF-DC609705B40F}"/>
              </a:ext>
            </a:extLst>
          </p:cNvPr>
          <p:cNvSpPr>
            <a:spLocks noGrp="1"/>
          </p:cNvSpPr>
          <p:nvPr/>
        </p:nvSpPr>
        <p:spPr>
          <a:xfrm>
            <a:off x="8077200" y="35433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所有者</a:t>
            </a:r>
          </a:p>
        </p:txBody>
      </p:sp>
      <p:sp>
        <p:nvSpPr>
          <p:cNvPr id="26" name="">
            <a:extLst>
              <a:ext uri="{FF2B5EF4-FFF2-40B4-BE49-F238E27FC236}">
                <a16:creationId id="{C60AF2F6-B7CF-4D5D-AB80-C274B70836E1}"/>
              </a:ext>
            </a:extLst>
          </p:cNvPr>
          <p:cNvSpPr>
            <a:spLocks noGrp="1"/>
          </p:cNvSpPr>
          <p:nvPr/>
        </p:nvSpPr>
        <p:spPr>
          <a:xfrm>
            <a:off x="9144000" y="354330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命名</a:t>
            </a:r>
          </a:p>
        </p:txBody>
      </p:sp>
      <p:sp>
        <p:nvSpPr>
          <p:cNvPr id="27" name="">
            <a:extLst>
              <a:ext uri="{FF2B5EF4-FFF2-40B4-BE49-F238E27FC236}">
                <a16:creationId id="{083FDD37-8363-48DE-BE31-219F2F050E19}"/>
              </a:ext>
            </a:extLst>
          </p:cNvPr>
          <p:cNvSpPr>
            <a:spLocks noGrp="1"/>
          </p:cNvSpPr>
          <p:nvPr/>
        </p:nvSpPr>
        <p:spPr>
          <a:xfrm>
            <a:off x="8077200" y="388620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a16:creationId id="{F9E08920-37AA-4492-A857-29EAC3FDC7A5}"/>
              </a:ext>
            </a:extLst>
          </p:cNvPr>
          <p:cNvSpPr>
            <a:spLocks noGrp="1"/>
          </p:cNvSpPr>
          <p:nvPr/>
        </p:nvSpPr>
        <p:spPr>
          <a:xfrm>
            <a:off x="8077200" y="39814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证据</a:t>
            </a:r>
          </a:p>
        </p:txBody>
      </p:sp>
      <p:sp>
        <p:nvSpPr>
          <p:cNvPr id="29" name="">
            <a:extLst>
              <a:ext uri="{FF2B5EF4-FFF2-40B4-BE49-F238E27FC236}">
                <a16:creationId id="{40BD1235-1255-4C87-8BEC-4C94ED02139F}"/>
              </a:ext>
            </a:extLst>
          </p:cNvPr>
          <p:cNvSpPr>
            <a:spLocks noGrp="1"/>
          </p:cNvSpPr>
          <p:nvPr/>
        </p:nvSpPr>
        <p:spPr>
          <a:xfrm>
            <a:off x="9144000" y="398145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已链接</a:t>
            </a:r>
          </a:p>
        </p:txBody>
      </p:sp>
      <p:sp>
        <p:nvSpPr>
          <p:cNvPr id="30" name="">
            <a:extLst>
              <a:ext uri="{FF2B5EF4-FFF2-40B4-BE49-F238E27FC236}">
                <a16:creationId id="{E12C87CA-9064-4409-9BBF-B43E4E2AC4B6}"/>
              </a:ext>
            </a:extLst>
          </p:cNvPr>
          <p:cNvSpPr>
            <a:spLocks noGrp="1"/>
          </p:cNvSpPr>
          <p:nvPr/>
        </p:nvSpPr>
        <p:spPr>
          <a:xfrm>
            <a:off x="8077200" y="432435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a16:creationId id="{7D9606F6-7F4C-472D-9E23-506A2BB93339}"/>
              </a:ext>
            </a:extLst>
          </p:cNvPr>
          <p:cNvSpPr>
            <a:spLocks noGrp="1"/>
          </p:cNvSpPr>
          <p:nvPr/>
        </p:nvSpPr>
        <p:spPr>
          <a:xfrm>
            <a:off x="8077200" y="44196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下一步</a:t>
            </a:r>
          </a:p>
        </p:txBody>
      </p:sp>
      <p:sp>
        <p:nvSpPr>
          <p:cNvPr id="32" name="">
            <a:extLst>
              <a:ext uri="{FF2B5EF4-FFF2-40B4-BE49-F238E27FC236}">
                <a16:creationId id="{7BAC258B-E4A0-44D2-A653-5D8B8476AA36}"/>
              </a:ext>
            </a:extLst>
          </p:cNvPr>
          <p:cNvSpPr>
            <a:spLocks noGrp="1"/>
          </p:cNvSpPr>
          <p:nvPr/>
        </p:nvSpPr>
        <p:spPr>
          <a:xfrm>
            <a:off x="9144000" y="441960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准备好了</a:t>
            </a:r>
          </a:p>
        </p:txBody>
      </p:sp>
      <p:sp>
        <p:nvSpPr>
          <p:cNvPr id="33" name="">
            <a:extLst>
              <a:ext uri="{FF2B5EF4-FFF2-40B4-BE49-F238E27FC236}">
                <a16:creationId id="{843DF32A-DAE9-4C7B-9404-4D836282530B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a16:creationId id="{391AD69C-AC7C-4EC0-8EF8-54D4394174CF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运营自动化 | ActiveMotion.ai</a:t>
            </a:r>
          </a:p>
        </p:txBody>
      </p:sp>
      <p:sp>
        <p:nvSpPr>
          <p:cNvPr id="35" name="">
            <a:extLst>
              <a:ext uri="{FF2B5EF4-FFF2-40B4-BE49-F238E27FC236}">
                <a16:creationId id="{472AAAFA-14E8-431F-B749-86DD19123DDC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05</a:t>
            </a:r>
          </a:p>
        </p:txBody>
      </p:sp>
    </p:spTree>
    <p:extLst>
      <p:ext uri="{BB962C8B-B14F-4D97-AF65-F5344CB8AC3E}">
        <p14:creationId val="904390762"/>
      </p:ext>
    </p:extLst>
  </p:cSld>
</p:sld>
</file>

<file path=ppt/slides/slide6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D4EE170E-323F-4578-B655-EAF6DA851354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01EE0A8D-F9D3-4F40-89CC-E1BB9DB44837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5F714208-1D9C-4F8E-B589-105AEC67C6E7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规模路径</a:t>
            </a:r>
          </a:p>
        </p:txBody>
      </p:sp>
      <p:sp>
        <p:nvSpPr>
          <p:cNvPr id="4" name="">
            <a:extLst>
              <a:ext uri="{FF2B5EF4-FFF2-40B4-BE49-F238E27FC236}">
                <a16:creationId id="{8B76AC2B-AC27-49A3-B9DD-4597E9196E30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904875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从一个操作循环扩展到连续操作控制。</a:t>
            </a:r>
          </a:p>
        </p:txBody>
      </p:sp>
      <p:sp>
        <p:nvSpPr>
          <p:cNvPr id="5" name="">
            <a:extLst>
              <a:ext uri="{FF2B5EF4-FFF2-40B4-BE49-F238E27FC236}">
                <a16:creationId id="{A895C21F-A91B-4AE0-8C73-523A367315EC}"/>
              </a:ext>
            </a:extLst>
          </p:cNvPr>
          <p:cNvSpPr>
            <a:spLocks noGrp="1"/>
          </p:cNvSpPr>
          <p:nvPr/>
        </p:nvSpPr>
        <p:spPr>
          <a:xfrm>
            <a:off x="87630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687FD44F-E6DD-4DAD-A704-FA0B0D516946}"/>
              </a:ext>
            </a:extLst>
          </p:cNvPr>
          <p:cNvSpPr>
            <a:spLocks noGrp="1"/>
          </p:cNvSpPr>
          <p:nvPr/>
        </p:nvSpPr>
        <p:spPr>
          <a:xfrm>
            <a:off x="876300" y="2628900"/>
            <a:ext cx="2038350" cy="571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E7AE096E-C834-4740-A976-B92E505DC829}"/>
              </a:ext>
            </a:extLst>
          </p:cNvPr>
          <p:cNvSpPr>
            <a:spLocks noGrp="1"/>
          </p:cNvSpPr>
          <p:nvPr/>
        </p:nvSpPr>
        <p:spPr>
          <a:xfrm>
            <a:off x="106680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39C8BB50-2114-4637-86E5-E0A19EAFA6D0}"/>
              </a:ext>
            </a:extLst>
          </p:cNvPr>
          <p:cNvSpPr>
            <a:spLocks noGrp="1"/>
          </p:cNvSpPr>
          <p:nvPr/>
        </p:nvSpPr>
        <p:spPr>
          <a:xfrm>
            <a:off x="106680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连接</a:t>
            </a:r>
          </a:p>
        </p:txBody>
      </p:sp>
      <p:sp>
        <p:nvSpPr>
          <p:cNvPr id="9" name="">
            <a:extLst>
              <a:ext uri="{FF2B5EF4-FFF2-40B4-BE49-F238E27FC236}">
                <a16:creationId id="{8375209C-729C-427E-8FF4-D58938093AAC}"/>
              </a:ext>
            </a:extLst>
          </p:cNvPr>
          <p:cNvSpPr>
            <a:spLocks noGrp="1"/>
          </p:cNvSpPr>
          <p:nvPr/>
        </p:nvSpPr>
        <p:spPr>
          <a:xfrm>
            <a:off x="106680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CRM、ERP、ITSM、数据工具、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和通讯</a:t>
            </a:r>
          </a:p>
        </p:txBody>
      </p:sp>
      <p:sp>
        <p:nvSpPr>
          <p:cNvPr id="10" name="">
            <a:extLst>
              <a:ext uri="{FF2B5EF4-FFF2-40B4-BE49-F238E27FC236}">
                <a16:creationId id="{D8EA7E30-1976-4B07-B414-DB14598F858C}"/>
              </a:ext>
            </a:extLst>
          </p:cNvPr>
          <p:cNvSpPr>
            <a:spLocks noGrp="1"/>
          </p:cNvSpPr>
          <p:nvPr/>
        </p:nvSpPr>
        <p:spPr>
          <a:xfrm>
            <a:off x="2914650" y="3638550"/>
            <a:ext cx="60960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a16:creationId id="{BC612FFD-45BD-48CE-B74A-0FFAF50D4A95}"/>
              </a:ext>
            </a:extLst>
          </p:cNvPr>
          <p:cNvSpPr>
            <a:spLocks noGrp="1"/>
          </p:cNvSpPr>
          <p:nvPr/>
        </p:nvSpPr>
        <p:spPr>
          <a:xfrm>
            <a:off x="352425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5A7EA3D9-84EB-4508-93BA-AAECC167F839}"/>
              </a:ext>
            </a:extLst>
          </p:cNvPr>
          <p:cNvSpPr>
            <a:spLocks noGrp="1"/>
          </p:cNvSpPr>
          <p:nvPr/>
        </p:nvSpPr>
        <p:spPr>
          <a:xfrm>
            <a:off x="3524250" y="2628900"/>
            <a:ext cx="2038350" cy="571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a16:creationId id="{8A8A4F5B-B604-4709-BA9B-D3578DF76AA2}"/>
              </a:ext>
            </a:extLst>
          </p:cNvPr>
          <p:cNvSpPr>
            <a:spLocks noGrp="1"/>
          </p:cNvSpPr>
          <p:nvPr/>
        </p:nvSpPr>
        <p:spPr>
          <a:xfrm>
            <a:off x="371475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4" name="">
            <a:extLst>
              <a:ext uri="{FF2B5EF4-FFF2-40B4-BE49-F238E27FC236}">
                <a16:creationId id="{26C4515E-D86B-4DA7-AE3B-9A1DF0F4D937}"/>
              </a:ext>
            </a:extLst>
          </p:cNvPr>
          <p:cNvSpPr>
            <a:spLocks noGrp="1"/>
          </p:cNvSpPr>
          <p:nvPr/>
        </p:nvSpPr>
        <p:spPr>
          <a:xfrm>
            <a:off x="371475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标准化</a:t>
            </a:r>
          </a:p>
        </p:txBody>
      </p:sp>
      <p:sp>
        <p:nvSpPr>
          <p:cNvPr id="15" name="">
            <a:extLst>
              <a:ext uri="{FF2B5EF4-FFF2-40B4-BE49-F238E27FC236}">
                <a16:creationId id="{FD2F744B-77D7-451F-AF0D-159C3EC8684C}"/>
              </a:ext>
            </a:extLst>
          </p:cNvPr>
          <p:cNvSpPr>
            <a:spLocks noGrp="1"/>
          </p:cNvSpPr>
          <p:nvPr/>
        </p:nvSpPr>
        <p:spPr>
          <a:xfrm>
            <a:off x="371475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事件、记录、所有者、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SLA 和状态逻辑</a:t>
            </a:r>
          </a:p>
        </p:txBody>
      </p:sp>
      <p:sp>
        <p:nvSpPr>
          <p:cNvPr id="16" name="">
            <a:extLst>
              <a:ext uri="{FF2B5EF4-FFF2-40B4-BE49-F238E27FC236}">
                <a16:creationId id="{A6C445E5-A63A-4BDA-A384-FA9FB7DA3DF8}"/>
              </a:ext>
            </a:extLst>
          </p:cNvPr>
          <p:cNvSpPr>
            <a:spLocks noGrp="1"/>
          </p:cNvSpPr>
          <p:nvPr/>
        </p:nvSpPr>
        <p:spPr>
          <a:xfrm>
            <a:off x="5562600" y="3638550"/>
            <a:ext cx="60960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a16:creationId id="{3CB1E461-B6FF-4CD7-9C41-F5F801D919F6}"/>
              </a:ext>
            </a:extLst>
          </p:cNvPr>
          <p:cNvSpPr>
            <a:spLocks noGrp="1"/>
          </p:cNvSpPr>
          <p:nvPr/>
        </p:nvSpPr>
        <p:spPr>
          <a:xfrm>
            <a:off x="617220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0A0007A7-6F8E-4AEB-B665-EF20B6FEF8FD}"/>
              </a:ext>
            </a:extLst>
          </p:cNvPr>
          <p:cNvSpPr>
            <a:spLocks noGrp="1"/>
          </p:cNvSpPr>
          <p:nvPr/>
        </p:nvSpPr>
        <p:spPr>
          <a:xfrm>
            <a:off x="6172200" y="2628900"/>
            <a:ext cx="2038350" cy="571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1B8AFB70-5F90-43A8-994C-02134F1F5006}"/>
              </a:ext>
            </a:extLst>
          </p:cNvPr>
          <p:cNvSpPr>
            <a:spLocks noGrp="1"/>
          </p:cNvSpPr>
          <p:nvPr/>
        </p:nvSpPr>
        <p:spPr>
          <a:xfrm>
            <a:off x="636270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0" name="">
            <a:extLst>
              <a:ext uri="{FF2B5EF4-FFF2-40B4-BE49-F238E27FC236}">
                <a16:creationId id="{2B2FCB08-05F8-47A1-A867-ADC4F12329E5}"/>
              </a:ext>
            </a:extLst>
          </p:cNvPr>
          <p:cNvSpPr>
            <a:spLocks noGrp="1"/>
          </p:cNvSpPr>
          <p:nvPr/>
        </p:nvSpPr>
        <p:spPr>
          <a:xfrm>
            <a:off x="636270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编排</a:t>
            </a:r>
          </a:p>
        </p:txBody>
      </p:sp>
      <p:sp>
        <p:nvSpPr>
          <p:cNvPr id="21" name="">
            <a:extLst>
              <a:ext uri="{FF2B5EF4-FFF2-40B4-BE49-F238E27FC236}">
                <a16:creationId id="{F0DEC306-A4FE-4A30-95DD-15893468D21C}"/>
              </a:ext>
            </a:extLst>
          </p:cNvPr>
          <p:cNvSpPr>
            <a:spLocks noGrp="1"/>
          </p:cNvSpPr>
          <p:nvPr/>
        </p:nvSpPr>
        <p:spPr>
          <a:xfrm>
            <a:off x="636270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任务、更新、批准、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和切换</a:t>
            </a:r>
          </a:p>
        </p:txBody>
      </p:sp>
      <p:sp>
        <p:nvSpPr>
          <p:cNvPr id="22" name="">
            <a:extLst>
              <a:ext uri="{FF2B5EF4-FFF2-40B4-BE49-F238E27FC236}">
                <a16:creationId id="{E1348C35-E2BF-456D-B030-99C3ADD750A5}"/>
              </a:ext>
            </a:extLst>
          </p:cNvPr>
          <p:cNvSpPr>
            <a:spLocks noGrp="1"/>
          </p:cNvSpPr>
          <p:nvPr/>
        </p:nvSpPr>
        <p:spPr>
          <a:xfrm>
            <a:off x="8210550" y="3638550"/>
            <a:ext cx="60960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3" name="">
            <a:extLst>
              <a:ext uri="{FF2B5EF4-FFF2-40B4-BE49-F238E27FC236}">
                <a16:creationId id="{98D49E1E-C134-4319-BF71-BC9F8B5AB85A}"/>
              </a:ext>
            </a:extLst>
          </p:cNvPr>
          <p:cNvSpPr>
            <a:spLocks noGrp="1"/>
          </p:cNvSpPr>
          <p:nvPr/>
        </p:nvSpPr>
        <p:spPr>
          <a:xfrm>
            <a:off x="882015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BF058ABD-447B-4297-8274-C548C8DAE14C}"/>
              </a:ext>
            </a:extLst>
          </p:cNvPr>
          <p:cNvSpPr>
            <a:spLocks noGrp="1"/>
          </p:cNvSpPr>
          <p:nvPr/>
        </p:nvSpPr>
        <p:spPr>
          <a:xfrm>
            <a:off x="8820150" y="2628900"/>
            <a:ext cx="2038350" cy="5715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2F832995-9624-439A-8AAF-5F11A8E9A513}"/>
              </a:ext>
            </a:extLst>
          </p:cNvPr>
          <p:cNvSpPr>
            <a:spLocks noGrp="1"/>
          </p:cNvSpPr>
          <p:nvPr/>
        </p:nvSpPr>
        <p:spPr>
          <a:xfrm>
            <a:off x="901065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6" name="">
            <a:extLst>
              <a:ext uri="{FF2B5EF4-FFF2-40B4-BE49-F238E27FC236}">
                <a16:creationId id="{9E162A15-4962-48FF-873D-7F4C6468D53F}"/>
              </a:ext>
            </a:extLst>
          </p:cNvPr>
          <p:cNvSpPr>
            <a:spLocks noGrp="1"/>
          </p:cNvSpPr>
          <p:nvPr/>
        </p:nvSpPr>
        <p:spPr>
          <a:xfrm>
            <a:off x="901065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优化</a:t>
            </a:r>
          </a:p>
        </p:txBody>
      </p:sp>
      <p:sp>
        <p:nvSpPr>
          <p:cNvPr id="27" name="">
            <a:extLst>
              <a:ext uri="{FF2B5EF4-FFF2-40B4-BE49-F238E27FC236}">
                <a16:creationId id="{615F1A04-D813-4C8C-B5FF-CFAAACF188C4}"/>
              </a:ext>
            </a:extLst>
          </p:cNvPr>
          <p:cNvSpPr>
            <a:spLocks noGrp="1"/>
          </p:cNvSpPr>
          <p:nvPr/>
        </p:nvSpPr>
        <p:spPr>
          <a:xfrm>
            <a:off x="901065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周期时间、返工、SLA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风险和自动化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覆盖范围</a:t>
            </a:r>
          </a:p>
        </p:txBody>
      </p:sp>
      <p:sp>
        <p:nvSpPr>
          <p:cNvPr id="28" name="">
            <a:extLst>
              <a:ext uri="{FF2B5EF4-FFF2-40B4-BE49-F238E27FC236}">
                <a16:creationId id="{1538D984-465F-4F97-9780-2FC034201B51}"/>
              </a:ext>
            </a:extLst>
          </p:cNvPr>
          <p:cNvSpPr>
            <a:spLocks noGrp="1"/>
          </p:cNvSpPr>
          <p:nvPr/>
        </p:nvSpPr>
        <p:spPr>
          <a:xfrm>
            <a:off x="2724150" y="5353050"/>
            <a:ext cx="67437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a16:creationId id="{8F1E7DA0-BF3D-422A-9876-A17DAC4128AA}"/>
              </a:ext>
            </a:extLst>
          </p:cNvPr>
          <p:cNvSpPr>
            <a:spLocks noGrp="1"/>
          </p:cNvSpPr>
          <p:nvPr/>
        </p:nvSpPr>
        <p:spPr>
          <a:xfrm>
            <a:off x="2838450" y="5429250"/>
            <a:ext cx="651510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结果：更少的交接间隙、更清晰的记录和更快的操作执行</a:t>
            </a:r>
          </a:p>
        </p:txBody>
      </p:sp>
      <p:sp>
        <p:nvSpPr>
          <p:cNvPr id="30" name="">
            <a:extLst>
              <a:ext uri="{FF2B5EF4-FFF2-40B4-BE49-F238E27FC236}">
                <a16:creationId id="{8E669742-5278-4492-BBBC-DBF0F06D9828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a16:creationId id="{D5E3A415-D1B9-4080-ADD6-0A727F1CBD7D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运营自动化 | ActiveMotion.ai</a:t>
            </a:r>
          </a:p>
        </p:txBody>
      </p:sp>
      <p:sp>
        <p:nvSpPr>
          <p:cNvPr id="32" name="">
            <a:extLst>
              <a:ext uri="{FF2B5EF4-FFF2-40B4-BE49-F238E27FC236}">
                <a16:creationId id="{03CCC5A8-916A-4716-9006-A8B1A7878644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06</a:t>
            </a:r>
          </a:p>
        </p:txBody>
      </p:sp>
    </p:spTree>
    <p:extLst>
      <p:ext uri="{BB962C8B-B14F-4D97-AF65-F5344CB8AC3E}">
        <p14:creationId val="1383759211"/>
      </p:ext>
    </p:extLst>
  </p:cSld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2026-05-08T17:50:34.6760000Z</dcterms:created>
  <dcterms:modified xsi:type="dcterms:W3CDTF">2026-05-08T17:50:34.6760000Z</dcterms:modified>
</coreProperties>
</file>