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KOSTENVERWALTUNG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Ausgabenautomatisierung gewährleistet eine schnelle Erstattung und setzt gleichzeitig die Richtlinien am Rande durch.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lesen Belege, kategorisieren Ausgaben, überprüfen Richtlinien, erkennen Duplikate, leiten Ausnahmen weiter und bereiten Rückerstattungen mit Belegen vor.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Erfassung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Validieren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Beweise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Automatisierungscockpit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Empfang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Gefangen genommen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Richtlinie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Konform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Duplizieren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Klar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Rückerstattung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Mit Beweisen vorbereitet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WORKFLOW-MODELL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sauberer Finanzfluss trennt Straight-Through-Arbeit von Ausnahmen.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Senden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Mitarbeiter lädt Beleg hoch,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Karteneinzug oder Reisen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Aufwand.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Klassifizieren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Kategorie, Händler, Steuer,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Projekt- und Mitarbeiterdaten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werden analysiert.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Überprüfen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Richtlinienlimits, Duplikat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Risiko und Genehmigungsregeln sind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angewendet.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Rückerstattung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Saubere Ansprüche gehen zu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Zahlung; Ausnahmen gehen zu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Eigentümer.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Ausgabe ist ein verwaltetes Arbeitspaket und keine weitere Warteschlange, die manuell verfolgt werden muss.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BEWEISKARTE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überwachen die Transaktionsbeweise hinter jeder Entscheidung.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Beweise überwacht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Entscheidungsfrage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Mitarbeiter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Rolle, Standort, Kostenstelle, Projekt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Wem gehören die Ausgaben?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Empfang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Händler, Datum, Betrag, Steuer, Währung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Kann man ihm vertrauen?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Richtlinie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Grenzwerte, Kategorie, Reiseregeln, Genehmigungen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es erlaubt?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Ausnahme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Duplikat, fehlende Quittung, geteilte Gebühr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Was muss überprüft werden?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Zahlung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Genehmigung, Erstattung, Buchhaltungsexport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Kann es bezahlt werden?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Gefilterte Ausnahmen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GOVERNANCE-PFAD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Der Schweregrad bestimmt den Pfad, den Eigentümer und die Kontrollreaktion.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Automatisch genehmigen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Vollständiger Empfang und konform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Anspruch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Rückerstattungswarteschlange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Managerbewertung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Projekt oder Kategorie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muss genehmigt werden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Vorgesetzter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Prüfung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Duplikat, fehlender Beweis, oder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ungewöhnliches Muster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Finanzkontrolle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Durch die konsistente Weiterleitung bleiben die Kontrollen stabil, ohne die saubere Arbeit zu verlangsamen.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ENTSCHEIDUNGSPAKET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Finanzpaket bietet Prüfern den Kontext, den sie benötigen, um schnell handeln zu können.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Finanzentscheidungspaket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Anspruchszusammenfassung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Mitarbeiter, Kategorie, Händler, Betrag und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Projekt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Richtlinienergebnis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Regel angewendet, Schwellenwert, Ausnahme und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Vertrauen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Belegbild, Karteneinzug, Genehmigung und Notizen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Zahlungsaktion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Genehmigen, ablehnen, korrigieren, erstatten oder prüfen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Reviewer-Objektiv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Bekannt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Benannt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Verlinkt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Entscheidung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Erforderlich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SKALIERUNGSPFAD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Skalieren Sie von einem Finanzworkflow zur kontinuierlichen Betriebskontrolle.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Spesentool, Karteneinzug,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HRIS, ERP, Reisen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Validieren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Belege, Kategorien,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Richtlinienlimits, Duplikate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Automatische Genehmigung, Manager,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Finanzkontrollen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Optimieren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Zykluszeit, Leckage,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Compliance und Mitarbeiter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Erfahrung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schnellere Erstattung, weniger Verluste und konsequente Durchsetzung der Richtlinien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