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ΔΙΑΧΕΙΡΙΣΗ ΕΞΟΔΩΝ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αυτοματοποίηση δαπανών διατηρεί την αποζημίωση γρήγορα ενώ παράλληλα επιβάλλει την πολιτική στο άκρο.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διαβάζουν αποδείξεις, κατηγοριοποιούν τις δαπάνες, ελέγχουν την πολιτική, εντοπίζουν διπλότυπα, εξαιρέσεις δρομολογίων και προετοιμάζουν αποζημίωση με στοιχεία.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Λήψη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Επικύρωση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Διαδρομή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Στοιχεία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Αυτοματισμός πιλοτηρίου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Απόδειξη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Συνελήφθη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Συμμορφούμενο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Διπλότυπο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Καθαρό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Αποζημίωση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Ετοιμάστηκε με στοιχεία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ΜΟΝΤΕΛΟ ΡΟΗΣ ΕΡΓΑΣΙΑΣ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Μια καθαρή ροή χρηματοδότησης διαχωρίζει την άμεση εργασία από τις εξαιρέσεις.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Υποβολή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Απόδειξη μεταφόρτωσης υπαλλήλου,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τροφοδοσία καρτών ή ταξίδι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δαπάνη.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Ταξινόμηση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Κατηγορία, έμπορος, φόρος,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έργο και δεδομένα εργαζομένων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αναλύονται.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Έλεγχος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Όρια πολιτικής, διπλότυπο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κανόνες κινδύνου και έγκρισης είναι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εφαρμόζεται.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Αποζημίωση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καθαρές αξιώσεις μετακινούνται στο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πληρωμή· εξαιρέσεις πηγαίνουν σε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ιδιοκτήτες.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είναι ένα ελεγχόμενο πακέτο εργασίας, όχι μια άλλη ουρά για μη αυτόματη αναζήτηση.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ΧΑΡΤΗΣ ΑΠΟΔΕΙΞΕΩΝ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αποδεικτικά στοιχεία συναλλαγής πίσω από κάθε απόφαση.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Παρακολούθηση αποδεικτικών στοιχείων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Υπάλληλος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ρόλος, τοποθεσία, κέντρο κόστους, έργο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Σε ποιον ανήκει η δαπάνη;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Απόδειξη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έμπορος, ημερομηνία, ποσό, φόρος, νόμισμα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Μπορεί να είναι αξιόπιστο;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όρια, κατηγορία, κανόνες ταξιδιού, εγκρίσεις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Επιτρέπεται;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Εξαίρεση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διπλότυπο, λείπει απόδειξη, διαίρεση χρέωσης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Τι χρειάζεται αναθεώρηση;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Πληρωμή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έγκριση, αποζημίωση, λογιστική εξαγωγή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Μπορεί να πληρωθεί;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εξαιρέσεις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ΔΙΑΚΥΒΕΡΝΗΣΗΣ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σοβαρότητα καθορίζει τη διαδρομή, τον ιδιοκτήτη και την απόκριση ελέγχου.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Αυτόματη έγκριση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Πλήρης απόδειξη και συμμόρφωση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αξίωση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Ουρά αποζημίωσης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Αξιολόγηση διαχειριστή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Προϋπολογισμός, έργο ή κατηγορία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χρειάζεται έγκριση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Διευθυντής γραμμής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Έλεγχος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Διπλότυπο, λείπει η απόδειξη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ασυνήθιστο μοτίβο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Οικονομικός έλεγχος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συνεπής δρομολόγηση διατηρεί τα χειριστήρια ισχυρά χωρίς να επιβραδύνει την καθαρή εργασία.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ΣΥΣΚΕΥΗ ΑΠΟΦΑΣΕΩΝ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χρηματοδότησης παρέχει στους αναθεωρητές το πλαίσιο που απαιτείται για να ενεργήσουν γρήγορα.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αποφάσεων οικονομικών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Περίληψη αξίωσης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Υπάλληλος, κατηγορία, έμπορος, ποσό και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έργο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Αποτέλεσμα πολιτικής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Εφαρμόστηκε κανόνας, όριο, εξαίρεση και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εμπιστοσύνη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Εικόνα απόδειξης, τροφοδοσία κάρτας, έγκριση και σημειώσεις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Ενέργεια πληρωμής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Έγκριση, απόρριψη, διόρθωση, επιστροφή χρημάτων ή έλεγχος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Αναθεωρητικός φακός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Γνωστό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Επώνυμο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Απόφαση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Απαιτείται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ΔΙΑΔΡΟΜΗ ΚΛΙΜΑΚΩΝ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Κλίμακα από μια ροή εργασιών χρηματοδότησης σε συνεχή έλεγχο λειτουργιών.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Σύνδεση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Εργαλείο εξόδων, τροφοδοσία καρτών,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ταξίδι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Επικύρωση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Αποδείξεις, κατηγορίες,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όρια πολιτικής, διπλότυπα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Διαδρομή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Αυτόματη έγκριση, διαχειριστές,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δημοσιονομικοί έλεγχοι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Βελτιστοποίηση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Χρόνος κύκλου, διαρροή,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συμμόρφωση και εργαζόμενος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εμπειρία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ταχύτερη αποζημίωση, λιγότερες διαρροές και συνεπής επιβολή της πολιτικής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