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GESTIÓN DE GASTOS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gastos mantiene los reembolsos rápidos y al mismo tiempo aplica las políticas en el borde.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leen recibos, categorizan gastos, verifican políticas, detectan duplicados, enrutan excepciones y preparan reembolsos con evidencia.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Ruta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Evidencia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automatización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Recibo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Capturado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Cumple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Duplicado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Borrar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Reembolsar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con evidencia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flujo financiero limpio separa el trabajo directo de las excepciones.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Enviar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 empleado carga el recibo,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alimentación de tarjeta, o viaje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gastos.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Clasificar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Categoría, comerciante, impuesto,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proyecto y datos de empleados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 analizan.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Verificar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Límites de póliza, duplicado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riesgo y las reglas de aprobación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solicitó.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Reembolsar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Las reclamaciones limpias se trasladan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pago; las excepciones van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propietarios.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salida es un paquete de trabajo gobernado, no otra cola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de la transacción detrás de cada decisión.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Empleado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rol, ubicación, centro de costos, proyecto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¿A quién pertenece el gasto?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Recibo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comerciante, fecha, monto, impuesto, moneda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puede confiar en él?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límites, categoría, reglas de viaje, aprobaciones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permitido?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Excepción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duplicado, recibo faltante, cargo dividido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¿Qué necesita revisión?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Pago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aprobación, reembolso, exportación contable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puede pagar?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determina la ruta, el propietario y la respuesta del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Aprobación automática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Recibo completo y conforme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reclamación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Cola de reembolso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Revisión del gerente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Presupuesto, proyecto o categoría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necesita aprobación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Gerente de línea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Auditoría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Pruebas duplicadas, faltantes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patrón inusual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 financiero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consistente mantiene los controles fuertes sin ralentizar el trabajo limpio.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DECISIÓN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financiero brinda a los revisores el contexto necesario para actuar rápidamente.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decisiones financieras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 reclamación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Empleado, categoría, comerciante, monto 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proyecto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 de la política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Regla aplicada, umbral, excepción 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confianza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Imagen de recibo, alimentación de tarjeta, aprobación y notas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 de pago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Aprobar, rechazar, corregir, reembolsar o auditar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Decisión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Requerido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un flujo de trabajo financiero hasta un control continuo de las operaciones.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Herramienta de gastos, alimentación de tarjetas,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viajes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Recibos, categorías,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límites de póliza, duplicados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Ruta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Autoaprobación, gerentes,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financieros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Optimizar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Tiempo de ciclo, fugas,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cumplimiento y empleado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experiencia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reembolso más rápido, menos fugas y aplicación consistente de las políticas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