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GESTION DES DÉPENSES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des dépenses permet un remboursement rapide tout en appliquant la politique à la périphérie.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lisent les reçus, catégorisent les dépenses, vérifient la politique, détectent les doublons, acheminent les exceptions et préparent le remboursement avec des preuves.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Preuve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financier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Réception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Capturé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Conforme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Dupliquer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Effacer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Rembourser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Préparé avec des preuves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flux financier propre sépare le travail direct des exceptions.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Soumettre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L'employé télécharge le reçu,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alimentation par carte ou voyage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dépense.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Classer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Catégorie, commerçant, taxe,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projet et données des employés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sont analysés.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Vérifier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 de stratégie, duplication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risque, et les règles d'approbation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appliqué.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Rembourser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revendications propres sont déplacées vers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paiement ; les exceptions vont à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propriétaires.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sortie est un paquet de travail gouverné, pas une autre file d'attente à poursuivre manuellement.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de transaction derrière chaque décision.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Employé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rôle, localisation, centre de coûts, projet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À qui appartiennent les dépenses ?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Réception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commerçant, date, montant, taxe, devise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Peut-on lui faire confiance ?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Politique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limites, catégorie, règles de voyage, approbations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autorisé ?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duplicata, reçu manquant, frais partagés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Qu'est-ce qui doit être révisé ?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Paiement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approbation, remboursement, export comptable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Peut-on payer ?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Exceptions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le chemin, le propriétaire et la réponse du contrôle.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Approuver automatiquement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Récépissé complet et conforme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réclamation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File d'attente de remboursement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Examen du gestionnaire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Budget, projet ou catégorie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besoin d'approbation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Responsable hiérarchique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Vérification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Duplicata, preuve manquante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motif inhabituel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Contrôle financier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cohérent maintient les contrôles forts sans ralentir le travail propre.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DE DÉCISIONS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dossier financier donne aux évaluateurs le contexte nécessaire pour agir rapidement.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Dossier de décisions financières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Résumé de la réclamation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Employé, catégorie, commerçant, montant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projet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Résultat de la politique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Règle appliquée, seuil, exception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confiance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Image du reçu, flux de carte, approbation et notes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de paiement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Approuver, rejeter, corriger, rembourser ou auditer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du réviseur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Décision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Obligatoire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financier unique à un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Outil de dépenses, alimentation des cartes,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SIRH, ERP, déplacements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Valider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Reçus, catégories,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limites de stratégie, doublons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Itinéraire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Auto-approbation, gestionnaires,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contrôles financiers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fuite,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conformité et employés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expérience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remboursement plus rapide, moins de fuites et application cohérente des politiques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financière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