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GESTIONE DELLE SPESE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delle spese mantiene rapidi i rimborsi applicando al tempo stesso le politiche ai margini.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leggono le ricevute, classificano la spesa, controllano la politica, rilevano duplicati, instradano le eccezioni e preparano il rimborso con prove.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Prove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finanziaria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automatizzata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Ricevuta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Catturato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Conforme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Duplicato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Cancella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Rimborso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Preparato con prove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flusso finanziario pulito separa il lavoro diretto dalle eccezioni.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Invia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dipendente carica la ricevuta,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alimentazione della carta o viaggio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spesa.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Classificare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commerciante, imposta,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progetto e dati dei dipendenti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vengono analizzati.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Controlla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Limiti della policy, duplicati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e le regole di approvazione lo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 applicato.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Rimborso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rivendicazioni pulite si spostano in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pagamento; le eccezioni vanno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lavoro governato, non un'altra coda da inseguire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della transazione dietro ogni decisione.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Dipendente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ruolo, ubicazione, centro di costo, progetto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Chi possiede la spesa?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Ricevuta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commerciante, data, importo, imposta, valuta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 si può fidare?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Politica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limiti, categoria, regole di viaggio, approvazioni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consentito?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Eccezione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duplicato, ricevuta mancante, addebito frazionato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Cosa necessita di revisione?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Pagamento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approvazione, rimborso, esportazione contabile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Può essere pagato?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Eccezioni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il percorso, il proprietario e la risposta del controllo.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Approvazione automatica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Ricevuta completa e conforme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affermano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Coda rimborsi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Revisione del manager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progetto o categoria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necessita di approvazione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Responsabile di linea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Revisione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Prova duplicata, mancante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insolito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Controllo finanziario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routing coerente mantiene forti i controlli senza rallentare il lavoro pulito.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DECISIONALE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finanziario fornisce ai revisori il contesto necessario per agire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decisionale finanziario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Riepilogo del reclamo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Dipendente, categoria, commerciante, importo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progetto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Risultato politico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Regola applicata, soglia, eccezione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fiducia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Immagine della ricevuta, alimentazione della carta, approvazione e note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di pagamento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Approvare, rifiutare, correggere, rimborsare o verificare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del revisore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Obbligatorio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finanziario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Strumento Spese, alimentazione carte,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viaggi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Convalida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Entrate, categorie,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limiti di policy, duplicati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Itinerario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Autoapprovazione, gestori,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controlli finanziari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perdite,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conformità e dipendente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esperienza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rimborsi più rapidi, minori perdite e applicazione coerente delle politiche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finanziaria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