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KOSTENBEHEER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Onkostenautomatisering zorgt ervoor dat de terugbetaling snel verloopt, terwijl het beleid aan de rand wordt afgedwongen.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lezen bonnen, categoriseren uitgaven, controleren beleid, detecteren duplicaten, routeren uitzonderingen en bereiden terugbetaling voor met bewijsmateriaal.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Vastleggen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Valideer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Bewijs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Automatiseringscockpit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Ontvangstbewijs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Gevangen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Conform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Duplicaat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Duidelijk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Terugbetaling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Opgesteld met bewijsmateriaal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WORKFLOWMODEL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schone financiële stroom scheidt gewone werkzaamheden van uitzonderingen.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Verzenden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Werknemer uploadt ontvangstbewijs,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kaartinvoer of reizen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kosten.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Classificeren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Categorie, verkoper, belasting,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project- en werknemersgegevens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worden geparseerd.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Controleer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Beleidslimieten, duplicaat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risico, en goedkeuringsregels zijn dat ook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toegepast.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Terugbetaling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Schone claims verhuizen naar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betaling; uitzonderingen ga naar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eigenaren.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uitvoer is een beheerd werkpakket, niet een andere wachtrij die handmatig moet worden achtervolgd.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BEWIJSKAART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controleren het transactiebewijs achter elke beslissing.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Signaal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Bewijs gecontroleerd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Beslissingsvraag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Werknemer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rol, locatie, kostenplaats, project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Wie is eigenaar van de uitgaven?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Ontvangstbewijs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handelaar, datum, bedrag, belasting, valuta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het te vertrouwen?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limieten, categorie, reisregels, goedkeuringen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het toegestaan?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Uitzondering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duplicaat, ontbrekende bon, gesplitste kosten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Wat moet worden herzien?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Betaling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goedkeuring, terugbetaling, boekhoudkundige export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Kan het betaald worden?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Gefilterde uitzonderingen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BESTUURSPAD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ernst bepaalt het pad, de eigenaar en de controlereactie.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Automatisch goedkeuren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Volledige ontvangst en conform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bewering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Wachtrij voor terugbetalingen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Managerbeoordeling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project of categorie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heeft goedkeuring nodig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Lijnmanager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Controle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Dubbel, ontbrekend bewijs, of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ongebruikelijk patroon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Financiële controle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Consistente routing houdt de controle krachtig, zonder het schone werk te vertragen.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BESLISSINGSPAKKET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financiële pakket geeft reviewers de context die nodig is om snel te handelen.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Financiële beslissingspakket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Samenvatting van de claim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Werknemer, categorie, verkoper, bedrag 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-project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Beleidsresultaat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Regel toegepast, drempel, uitzondering 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vertrouwen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Bonafbeelding, kaartinvoer, goedkeuring en notities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Betalingsactie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Goedkeuren, afwijzen, corrigeren, vergoeden of auditeren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Recensentlens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Bekend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Genoemd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Gekoppeld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Beslissing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Vereist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SCHAALPAD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Schaal van één financiële workflow naar continue operationele 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Onkostentool, kaartinvoer,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HRIS, ERP, reizen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Valideer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Ontvangsten, categorieën,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beleidslimieten, duplicaten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Automatische goedkeuring, managers,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financiële controles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Optimaliseren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Cyclustijd, lekkage,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naleving, en werknemer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ervaring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snellere terugbetaling, minder lekkage en consistente beleidshandhaving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