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DAD7CC0-2461-451E-BDFC-56E38D926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9BA5D98-A365-4592-8B78-CF0EFC882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843FB62A-D2E6-4C32-BCFC-98D03DEE6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P E N S E   M A N A G E M E N 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D7F55D9-39A3-4AA0-9771-72DDC9E10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Expense automation keeps reimbursement fast while enforcing policy at the edge.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3579673-850B-4644-8B6A-3D281EBDF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read receipts, categorize spend, check policy, detect duplicates, route exceptions, and prepare reimbursement with evidence.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E3BAF0B-92F0-4970-AAD5-6B87A6149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A574080-3A3F-4F97-9E25-30627CF11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8EE865-62BE-4ED9-B3DA-00DF4A000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EFA356E-FE92-4F77-AEAE-5730A4B14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2D3D010-403A-4880-BD44-662D85866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CF6114-6B90-45E8-A083-3BD04EF23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66BD2EB-C4EA-4CCB-BB7A-D8FD5DE98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7A6FED-70C8-4E99-9652-38A0848D19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260EB60-570F-4F5C-9BAC-B359A9A48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CE3A560-2B69-4C62-9EBC-EDB9048BC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B9E20B-0292-480E-A5BC-211B66F6E9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8245DE-D69E-46AA-B9C5-0DC27267C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B4E2757-3ABE-45F8-AB8C-852B81ACD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Receipt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E672DF1-EBB0-4EA9-A1FE-5AF71F5D7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3276784-88D1-4088-85A4-FFFD8C5B9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2D3D557-C79C-49EC-930F-00F72BC05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47E0FCA-6F79-4944-A6B7-59BD68522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Compliant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27EE131-F17B-40D5-8DA6-8478D54E4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2C0874E-9A79-4EC2-BBD4-A54C746141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5C075FF-B19B-469E-A97C-2F976DE35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Clear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1475BEE-DAA0-493F-B458-645CFA01B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65F9F73-7221-4379-9544-973EEAF8D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Reimburse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980082D-9CB9-4031-A70B-8F35867BC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F7F3191-F8B2-4E30-8925-E27D4B71F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6ED0EF5-6FA2-4133-86F1-E9B16EEC6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Prepared with evidence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EB78095-77ED-43A8-B861-AF0DEF13D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4638F23-8967-41CB-87EE-DF0635CF0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978444F-C29B-4F27-BD61-A335D0775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508884299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2280DDE-156D-4A23-A67C-AE385C0A2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DD3B0BE5-88B6-4C0F-9E6D-7AC1254D1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9084F58F-743E-4A24-9CD3-B3E626303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AFD735-BF65-44ED-B126-643BFA724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finance flow separates straight-through work from exceptions.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35D93B8-2A3B-442D-8F19-E5FD1817A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7BDA8A8-9E00-4F9E-B7FD-99D57B1C4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3B3CC6-B127-42E3-BD25-4501E6CF9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AA6391F-C70B-4331-AED9-4084BF937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Submit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6CAE809-C8C8-4CEA-8CA1-A13C7534B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Employee uploads receipt,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card feed, or travel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expense.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9B1D5B3-691A-4581-93EF-869E2F9AE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A996D2-73E0-4471-A5BF-B1A020151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C9621C-4B9A-4D46-ACB8-D02AAE506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BB20AF-D9F3-474F-9DC9-B47AA449A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3E016C-D0D0-41E4-A302-E2856BFCD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86D4835-6691-4876-811E-AA0DF851C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97AE348-E426-4D40-9D68-21A281FB5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Category, merchant, tax,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project, and employee data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are parsed.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8DD1FCC-65C9-432F-B6E8-6294BE613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B1890B7-36AD-4965-8A6F-095CF1579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7D2B4F5-38C9-499F-999F-B45EBD80E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F0160BF-9898-4A42-A267-FC1DA02B3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4BCEC23-C083-4992-82F0-A9D800E64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4BFDFFB-9DA7-4AA0-BC8C-20E33F65B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Check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EF1AD9A-5557-44EE-891E-21972D45E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Policy limits, duplicate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risk, and approval rules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applied.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F9DD9B9-56D0-4EEA-B094-54C42EE56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9F7B800-71B8-4F7C-8DC6-9EC87225E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E0A8555-859D-4FAB-9B3F-444148FEF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7DEACCA-A468-473A-AE49-F4D98E660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919D208-D68C-4D04-B5C4-7E4FB5398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4A9685C-7615-4FAB-90CD-E8BB9CD16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Reimburse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6538D5C-5006-46E1-980D-0A7CA5A32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Clean claims move to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payment; exceptions go to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105350D-F4E9-4CBE-8870-A1A7998F3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governed work packet, not another queue to manually chase.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E5C680B-5F7A-465E-82C1-B12F597A5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6EBF07F-EB6F-4E0F-82E8-983597B08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C0B9863-7780-46F2-83AF-9AE88045D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74999591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37BDC50-DF9C-4AEF-8116-ECEF14F23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6168405-4A89-4452-9A64-F600EF99F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77887B6A-F3B8-4487-98D3-7894088DF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20F49B5-97E7-4A00-83FD-2B4F5FDAC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transaction evidence behind every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F481C87-56C1-450A-B4F8-40C3853E1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E38C619-1392-4418-8716-03EA22EA9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4919B8E-1BB9-47A4-B00E-D600B7761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DC1D7E-B0E9-4039-8D82-5CE6D27CB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2A28FC-AFA7-454F-AEBD-786FF4A65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Employee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11FCBD9-E55D-49E1-841E-BE423047C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role, location, cost center, project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02F86C6-E6BF-404F-829C-6C7FD874E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C2215F0-6999-470D-9176-2DE1F4DC2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Who owns the spend?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EA4893C-0E7B-48B3-9387-32DF1375B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A328791-5DCD-472C-A101-3CFC1691E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Receipt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54A22EB-A376-449F-AFAC-BA4BBA505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merchant, date, amount, tax, currency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4C4E1FA-7D95-48D6-8315-B0247FA60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D765AAD-23EB-41CC-A60A-7B199DAC2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it be trusted?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2654920-F5CB-4724-A475-94113AB33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11CA514-D377-4B3A-AFC9-AAE4AD48A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C273DD9-1237-490B-896A-6FD0D7B110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limits, category, travel rules, approvals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D63D1A-4A8F-4A75-B9E2-37CD7750B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0514293-CD0F-4060-92AD-C712B4FD3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it allowed?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1C1A48D-FC7D-4D1F-AE37-EE91D2401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7303531-923B-4A60-B0D7-4244C7946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2BABE67-7C52-4CD8-B432-DA1292215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duplicate, missing receipt, split charge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1B26D72-D623-4FDE-9E29-8FFF84628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66DBB00-B578-45B9-96B9-E4387B723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What needs review?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0D1CEC7-A9BA-48E4-A0A4-41DC28623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C68772E-5FEB-48D8-B729-F12D2DE9E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Payment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14D16CD-C4ED-4E18-8A04-F24AB5ADD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approval, reimbursement, accounting export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A0A6CC1-08D2-4B86-981B-BB7FC619A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950C2F3-F46B-460D-8DDD-F8EBE53C5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it be paid?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6B52B2C-5564-472B-914B-F418C1460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C9ED2AB-A18F-4B65-8FAC-63DE02247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00400"/>
            <a:ext cx="3238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exceptions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E95DF54-5194-4D66-BE48-1A4F8BEAE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421BF01-08C0-478C-B4A7-12BFE475E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82DEC09-2868-45AD-9E60-A03348E6A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46232378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495524-EF6A-43AE-B15D-26487D3DE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5607573-F68F-4C8D-9F45-64DB24B4C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5A56C842-4371-4BE4-9C44-AA974A7A2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E1F22C4-C7F8-4E1E-92D8-13BD8CB64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the path, owner, and control response.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33AE185-FC02-4B5C-90B6-725FAEC37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1D69951-FB39-4EFF-AEEC-797B97A90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Auto-approve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D2EC93-3906-483D-8FEF-881DFC96C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Complete receipt and compliant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claim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371E26-9DF4-425E-99C0-9E3177CA9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9A42A50-CCA9-4265-8ACE-4F42E68AC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98E552-C3CC-4FFC-8221-A44D3EE4A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Reimbursement queue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553DA8B-A682-45E4-9C37-514B5929F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258A827-4978-46B0-B398-0069B8645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Manager review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24C0A6-A902-417E-9DD8-D3D196C72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project, or category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needs approval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FE10304-2953-427B-A167-CB4248623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30ABA3-4B44-48F8-B0C2-00979DA9A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42F5C83-2400-43CD-A28C-255EB35CB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Line manager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F8B0092-4C77-40CB-A07B-D7AB79BE4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675CEEA-08CB-484C-892C-C540B7277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Audit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841702E-2F94-4A72-8BA6-42A669537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Duplicate, missing proof,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unusual pattern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9E6EFEB-31E3-4BC3-A8AF-7A44AB5F6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CBCBE46-2327-4692-ABBB-9A41376A4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9D051C8-3301-4731-92FB-7E35659CD2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 control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1BA314F-9772-4C09-9C79-0F078CD05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5562600"/>
            <a:ext cx="876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 routing keeps controls strong without slowing down clean work.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504D117-8C00-4EDB-96FF-46B1A5DFB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668542D-6E39-4AF9-88D9-0D6137BFC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B102ECB-9275-4DA4-9A4A-AD0ABAAD2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109563403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7455328-7916-4F6F-8CBC-47E622378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BEFACB3D-2395-4908-B342-BB42CB3FB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93D8260-53B4-4E0E-B187-9B27D0C03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 E C I S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97807C-1458-49E3-A2CF-5A1640A49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finance pack gives reviewers the context needed to act quickly.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F8A8C7-BBB4-4B9E-BD91-9D22CA5C0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12F3192-B817-4E45-BC10-094826BBA1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 decision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49A686E-2B7A-4300-8951-0D253C5A0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59836BB-681F-4B12-978E-908745035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Claim summary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4FD102-EA72-4A55-9B80-423CF69DF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Employee, category, merchant, amount,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project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5E4641D-63BE-4E4A-B43B-DD3BF0466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68AE6B-C6E8-4404-8025-7D7B09766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Policy result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F5BE2C3-BB58-40D1-9B45-4BA5E92C6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Rule applied, threshold, exception,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confidence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4FEC44D-E444-43D1-88D1-C7D2E6735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FAE4B39-91CA-4B61-A998-66D3D6B43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F387B1B-866B-4951-8A31-3E1C563AD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Receipt image, card feed, approval, and notes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CC42B2A-D51B-4497-9BDA-EECC20C31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7CCE6C0-C0AB-4A58-A25E-9808B9E5F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Payment action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5AD21EF-FC07-46C2-A479-01B9072EE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Approve, reject, correct, reimburse, or audit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AE957F2-8D5B-498B-AFCB-BA6DADCA5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057F5C-52F7-4554-A0FE-CEAC02E66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C3E28FF-F76C-4E9D-AEC9-E3CB867F1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69666EC-9404-4872-BD5A-B0C1C8E42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B941CB2-0FF9-4EC6-A550-D5F4EC971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C73665F-6B25-47DE-9A4B-A7EF7BC0A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B80D2D1-3A4F-4096-97D2-09288EE0D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F4BF0AB-5A07-4660-A678-745896DA8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DB10458-D6C9-453B-A3A9-34539A944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08D0990-8E01-450A-ADB4-AE4114263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376FD3E-7C51-4FD4-9375-3969046BD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ED04829-CEC8-43B2-8A95-1E47663FC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FB5ECD5-CCF9-43F9-AFA5-F50E15A81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C4A0AA9-0B79-44DF-9BA7-3A188C757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Required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3DE0566-4F50-4CA7-AB11-345DF18B2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D1F5FF7-B7BB-44E6-B55B-8FB2C544A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FF46F33-F1CE-46D7-9828-46C80D0F0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546819091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D3C51BD-1292-4BEA-842A-0D2CA5807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4BFBA6F1-1171-4291-8C9E-A00024129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7B135D99-9E57-4D7B-A14F-D18FCF9D1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FFB5F3-66EE-49D3-9CE8-E75182E51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finance workflow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95FA031-AA5E-4A25-8970-B5B528DA4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63E133E-94D0-4F00-B891-8D7293DDA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52C854A-72E4-46B4-B0A9-BEFEFCE8F5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B222AEB-8168-4D08-A6C9-78A103BA0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EB7BA4E-2391-41F1-804A-291844665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Expense tool, card feed,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travel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BB2A269-7465-47D4-A411-B658D298B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B2382AD-08D9-4A8B-8437-F65B6A218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593E5B-D6A8-4C1C-A564-B9EFD87EA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2F6CB6-4BB7-4853-8492-DB1B7D97D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A3B1545-302B-4254-84FA-5631EBE7F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33013AB-1EB0-46A2-AD42-7B693D045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Receipts, categories,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policy limits, duplicates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C89E35E-5A29-4AD3-848C-84592427F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5E65773-8ABA-450C-A9B1-C35AAF0FC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048A034-596C-4450-AEB9-4EB5B3F94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911F209-7680-416C-A09E-FD5F429D2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280E67F-1473-40C6-B8AB-5E35F9BD3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9958838-E52C-4CFD-B3FB-EF45733F0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Auto-approval, managers,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finance controls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52CC434-0B15-4DAD-90D3-150BD2822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7E54EAE-8273-4B01-B37D-6DCC8D1CC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AAAAB87-817A-4C8B-B58D-59D497735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130E19D-C93F-4761-A25B-1463B8D5B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D273EA1-82AE-4A36-A4CE-DAD9FF807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8C1A5B3-73D9-4A5A-8ADA-135A6491C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leakage,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compliance, and employee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experience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7DD8595-1881-4B23-8B2A-B7BDE9FE0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B632A86-DB55-4655-B794-0C9DD423D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faster reimbursement, less leakage, and consistent policy enforcement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0909C98-E525-4A48-9188-A45B755DE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C49F624-CDCD-4092-B47E-9AAB74E98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865BAD0-D39F-4B1C-815F-2E501C226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