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GESTÃO DE DESPESAS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automação de despesas mantém o reembolso rápido enquanto aplica a política no limite.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leem recibos, categorizam gastos, verificam políticas, detectam duplicatas, encaminham exceções e preparam reembolsos com evidências.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Rota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Evidência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automação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Recibo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Capturado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Compatível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Duplicado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Limpar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Reembolso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Preparado com evidências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FLUXO DE TRABALHO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 fluxo financeiro limpo separa o trabalho direto das exceções.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Enviar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Funcionário carrega recibo,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alimentação de cartão ou viagem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despesa.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Classificar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Categoria, comerciante, imposto,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projeto e dados de funcionários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são analisados.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Verifique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Limites de política, duplicados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risco e regras de aprovação são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aplicado.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Reembolso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Reivindicações limpas passam para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pagamento; exceções vão para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proprietários.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é um pacote de trabalho governado, não outra fila para perseguir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EVIDÊNCIAS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monitoram as evidências da transação por trás de cada decisão.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Funcionário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função, localização, centro de custo, projeto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Quem é o dono dos gastos?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Recibo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comerciante, data, valor, imposto, moeda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Pode ser confiável?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limites, categoria, regras de viagem, aprovações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É permitido?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Exceção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duplicado, recibo faltando, cobrança dividida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 que precisa ser revisto?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Pagamento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aprovação, reembolso, exportação contábil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Pode ser pago?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Exceções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DA GOVERNANÇA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gravidade determina o caminho, o proprietário e a resposta do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Aprovar automaticamente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Recibo completo e em conformidade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reivindicação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Fila de reembolso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Revisão do gerente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Orçamento, projeto ou categoria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precisa de aprovação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Gerente de linha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Auditoria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Prova duplicada, faltando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padrão incomum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Controle financeiro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roteamento consistente mantém os controles fortes sem retardar o trabalho limpo.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 DE DECISÃO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financeiro dá aos revisores o contexto necessário para agir rapidamente.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decisões financeiras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Resumo da reivindicação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Funcionário, categoria, comerciante, valor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projeto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Resultado da política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Regra aplicada, limite, exceção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confiança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Imagem de recibo, alimentação de cartão, aprovação e notas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Ação de pagamento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Aprovar, rejeitar, corrigir, reembolsar ou auditar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do revisor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Conhecido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Decisão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Obrigatório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 um fluxo de trabalho financeiro para controle contínuo de operações.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Ferramenta de despesas, alimentação de cartão,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SIRH, ERP, viagens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Recibos, categorias,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limites de política, duplicatas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Rota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Aprovação automática, gerentes,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 financeiros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Otimizar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de ciclo, vazamento,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conformidade e funcionário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experiência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reembolso mais rápido, menos vazamentos e aplicação consistente de políticas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