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MANAGEMENTUL CHELTUIELILOR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cheltuielilor menține rambursarea rapidă în timp ce aplică politica la limită.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citesc chitanțele, clasifică cheltuielile, verifică politica, detectează duplicatele, direcționează excepțiile și pregătesc rambursarea cu dovezi.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Captură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Dovezi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Lentila financiară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Chitanță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Capturat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Conform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Duplicat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Șterge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Rambursați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Pregătit cu dovezi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financiar curat separă munca directă de excepții.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Trimiteți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Angajat încarcă chitanță,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alimentare cu carduri sau călătorie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cheltuială.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Clasifică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Categorie, comerciant, taxă,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proiect și datele angajaților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sunt analizate.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Verificați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Limitele politicii, duplicat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risc, iar regulile de aprobare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aplicat.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Rambursați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Revendicările curate se mută 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plată; excepțiile merg 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Ieșirea este un pachet de lucru guvernat, nu o altă coadă de urmărit manual.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tranzacției din spatele fiecărei decizii.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Angajat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locație, centru de cost, proiect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Cine deține cheltuielile?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Chitanță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comerciant, data, suma, taxa, moneda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Poate fi de încredere?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Politică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limite, categorie, reguli de călătorie, aprobări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permis?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Excepție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duplicat, chitanță lipsă, taxă împărțită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Ce trebuie revizuit?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Plată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aprobare, rambursare, export contabil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Poate fi plătit?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Excepții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Severitatea determină calea, proprietarul și răspunsul de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Aprobare automată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Chitanță completă și conformă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revendicare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Coada de rambursare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Revizuirea managerului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Buget, proiect sau categorie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necesită aprobare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Manager de linie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Audit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Duplicat, dovada lipsă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neobișnuit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Control financiar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constantă menține controalele puternice fără a încetini munca curată.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DECIZI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financiar oferă recenzenților contextul necesar pentru a acționa rapid.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decizii financiare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Rezumatul revendicării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Angajat, categorie, comerciant, sumă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proiect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Rezultatul politicii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Regula aplicată, pragul, excepția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încredere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Imaginea chitanței, fluxul de carduri, aprobarea și note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 de plată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Aprobați, respingeți, corectați, rambursați sau auditați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Obiectiv pentru recenzie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Decizie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Obligatoriu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financiar la controlul continuu al operațiunilor.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Instrument pentru cheltuieli, alimentare cu carduri,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HRIS, ERP, călătorii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Validați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Chitanțe, categorii,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limitele politicii, duplicate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Traseu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Aprobare automată, manageri,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controale financiare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Optimizați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Timp de ciclu, scurgere,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conformitate și angajat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experiență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rambursare mai rapidă, mai puține scurgeri și aplicare consecventă a politicii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financiară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