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FINANZIELLE COMPLIANCE UND PRÜFUNG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Compliance-Automatisierung verwandelt Transaktionsnachweise in revisionssichere Kontrollsicherheit.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überwachen die Aufgabentrennung, ungewöhnliche Muster, die Einhaltung von Richtlinien, fehlende Genehmigungen und die Vollständigkeit der Nachweise in allen Finanzabläufen.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Beweise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Automatisierungscockpit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Steuerelemente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Aktiv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Überwacht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Markiert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Prüfpaket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 Beweisen vorbereitet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Finanzfluss trennt Straight-Through-Arbeit von Ausnahmen.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Überwachen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Transaktionen und Genehmigungen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werden gegen Kontrolle beobachtet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Regeln.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Anomalien, SoD-Konflikte,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politische Lücken und Fehlen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Beweisoberfläche.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Beheben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 erhalten die Ausgabe,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Beweise und empfohlen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Bericht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Zusammenfassung der prüfungsbereiten Pakete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Kontrollen, Ausnahmen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Schließung.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verwaltetes Arbeitspaket und keine weitere Warteschlange, die manuell verfolgt werden muss.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Transaktionsbeweise hinter jeder 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Transaktion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Betrag, Lieferant, Genehmiger, Hauptbuch, Zeitpunkt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das normal?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Kontrolle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Genehmigung, Schwellenwert, Richtlinie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Hat die Kontrolle gehalten?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Rechnung, Quittung, Genehmigung, Notizen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der Beweis vollständig?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Überschreibung, ungewöhnliches Muster, fehlender Schritt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Wer muss es reparieren?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Bericht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Schließung, Kontrolleigentümer, Spur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sich die Wirtschaftsprüfung darauf verlassen?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Ausnahmen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 den Pfad, den Eigentümer und die Kontrollreaktion.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Protokoll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Die Kontrolle wurde vollständig übergeben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Audit-Archiv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Beheben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Fehlende Beweise oder Verfahrensvorschriften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Ausnahme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Kontrolleigentümer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SoD-Konflikt, Betrugssignal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wiederholter Verstoß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Compliance-Leiter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konsistente Weiterleitung bleiben die Kontrollen stabil, ohne die saubere Arbeit zu verlangsamen.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ENTSCHEIDUNGSPAKET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Finanzpaket bietet Prüfern den Kontext, den sie benötigen, um schnell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Finanzentscheidungspaket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Kontrollzusammenfassung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Regel, Besitzer, Population, Ausnahme und Schweregrad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Beweisspur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Quelldokumente, Genehmigungen, Zeitstempel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Systemverknüpfungen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Sanierung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 des Eigentümers, Fälligkeitsdatum, Notizen und Abschlussnachweis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Audit-Ansicht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Ausnahmeverlauf, Sampling-Unterstützung und Bericht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-Status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Reviewer-Objektiv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Finanzworkflow zur kontinuierlichen Betriebskontrolle.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Beschaffung, Kreditorenbuchhaltung,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Ausgaben, Identität, Prüfung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Überwachen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Regeln, Schwellenwerte,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Genehmigungen und Anomalien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Beheben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Eigentümer, Beweise, fällig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Daten und Abschlusspfad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Versichern Sie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Kontrollberichterstattung,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Pakete und Trendeinblicke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kontinuierliche Kontrollüberwachung und Prüfungsnachweise ohne viel Aufwand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