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CUMPLIMIENTO FINANCIERO Y AUDITORÍA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del cumplimiento convierte la evidencia de transacciones en confianza de control lista para auditoría.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monitorean la segregación de funciones, los patrones inusuales, el cumplimiento de políticas, las aprobaciones faltantes y la integridad de las pruebas en todos los flujos de trabajo financieros.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Evidencia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Controles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Activo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Césped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Monitoreado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Anomalía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Marcado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Paquete de auditoría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con evidencia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flujo financiero limpio separa el trabajo directo de las excepciones.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Monitorear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Transacciones y aprobaciones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 vigilados contra el control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reglas.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Anomalías, conflictos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lagunas políticas y faltantes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superficie de evidencia.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Remediar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propietarios reciben la emisión,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evidencia y recomendado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acción.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Informe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Resumen de paquetes listos para auditoría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controles, excepciones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cierre.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salida es un paquete de trabajo gobernado, no otra cola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de la transacción detrás de cada decisión.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Transacción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monto, proveedor, aprobador, libro mayor, momento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 normal?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Controlar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aprobación, umbral, política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mantuvo el control?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factura, recibo, aprobación, notas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completa la prueba?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Excepción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anulación, patrón inusual, paso faltante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¿Quién debe arreglarlo?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Informe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estado, cierre, propietario del control, rastro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¿Puede la auditoría confiar en ello?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la ruta, el propietario y la respuesta del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Registro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 pasado con total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Archivo de auditoría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Remediar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Falta prueba o procedimiento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excepción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Propietario del control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Conflicto de SoD, señal de fraude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incumplimiento reiterado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Líder de cumplimiento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consistente mantiene los controles fuertes sin ralentizar el trabajo limpio.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DECISIÓN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financiero brinda a los revisores el contexto necesario para actuar rápidamente.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decisiones financieras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controles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Regla, propietario, población, excepción y gravedad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Rastro de evidencia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Documentos fuente, aprobaciones, marcas de tiempo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enlaces del sistema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Remediación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Acción del propietario, fecha de vencimiento, notas y prueba de cierre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Vista de auditoría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Historial de excepciones, soporte de muestreo e informe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Decisión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Requerido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financiero hasta un control continuo de las operaciones.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adquisiciones,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gastos, identidad, auditoría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Monitorear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Reglas, umbrales,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aprobaciones y anomalías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Remediar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Propietarios, pruebas, debido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fechas y rastro de cierre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Asegurar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Informes de control, auditoría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paquetes e información sobre tendencias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monitoreo continuo del control y evidencia de auditoría sin complicaciones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