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CONFORMITÀ FINANZIARIA E AUDIT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della conformità trasforma le prove delle transazioni in una sicurezza di controllo pronta per l'audit.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monitorano la separazione dei compiti, i modelli insoliti, l'aderenza alle politiche, le approvazioni mancate e la completezza delle prove nei flussi di lavoro finanziari.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Convalida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Prove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automatizzata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Controlli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Attivo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Monitorato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Anomalia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Contrassegnato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Pacchetto di controllo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Preparato con prove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flusso finanziario pulito separa il lavoro diretto dalle eccezioni.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Monitorare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Transazioni e approvazioni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sono osservati contro il controllo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regole.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Anomalie, conflitti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lacune politiche e mancanti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superficie delle prove.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Rimedio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proprietari ricevono il problema,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 e raccomandate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Rapporto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Riepilogo dei pacchetti pronti per l'audit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controlli, eccezioni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chiusura.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lavoro governato, non un'altra coda da inseguire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della transazione dietro ogni decisione.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Transazione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importo, fornitore, approvatore, GL, tempistica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È normale?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Controllo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approvazione, soglia, policy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Il controllo ha resistito?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fattura, ricevuta, benestare, note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La prova è completa?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Eccezione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override, modello insolito, passaggio mancante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Chi deve ripararlo?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Rapporto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stato, chiusura, proprietario del controllo, traccia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L'audit può fare affidamento su di esso?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Eccezioni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il percorso, il proprietario e la risposta del controllo.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Registro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Controllo superato con completamento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Archivio di controllo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Rimedio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Mancanza di prove o procedurali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eccezione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Proprietario del controllo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Incrementare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Conflitto SoD, segnale di frode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ripetuta violazione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Responsabile della conformità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routing coerente mantiene forti i controlli senza rallentare il lavoro pulito.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DECISIONALE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finanziario fornisce ai revisori il contesto necessario per agire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decisionale finanziario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Riepilogo del controllo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Regola, proprietario, popolazione, eccezione e gravità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Tracce di prova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Documenti di origine, approvazioni, timestamp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collegamenti di sistema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Bonifica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 del proprietario, data di scadenza, note e prova di chiusura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Visualizzazione controllo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Cronologia delle eccezioni, supporto per il campionamento e report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del revisore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Decisione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Obbligatorio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finanziario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approvvigionamento,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spese, identità, audit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Monitorare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Regole, soglie,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approvazioni e anomalie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Rimedio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Proprietari, prove, dovute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date e percorso di chiusura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Assicurare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Rapporti di controllo, audit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pacchetti e informazioni sulle tendenze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monitoraggio continuo dei controlli e prove di audit senza confusione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