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ZGODNOŚĆ FINANSOWA I AUDYT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Automatyzacja zgodności przekształca dowody transakcji w pewność kontroli gotową do audytu.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monitorują podział obowiązków, nietypowe wzorce, przestrzeganie zasad, brakujące zatwierdzenia i kompletność dowodów w przepływach pracy związanych z finansami.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Przechwytywanie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Zatwierdź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Dowody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automatyki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Sterowanie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Aktywne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Monitorowane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Anomalia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Oznaczone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Pakiet audytu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Przygotowane na podstawie dowodów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Czysty przepływ finansów oddziela prostą pracę od wyjątków.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Monitoruj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Transakcje i zgody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są obserwowane pod kontrolą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zasady.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Wykryj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Anomalie, konflikty SoD,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luki w polityce i brakujące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powierzchnia dowodów.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Naprawić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Właściciele otrzymują problem,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dowody i zalecane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akcja.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Raport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Podsumowanie pakietów gotowych do audytu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kontrole, wyjątki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zamknięcie.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Dane wyjściowe to zarządzany pakiet roboczy, a nie kolejna kolejka, którą należy ręcznie ścigać.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transakcji leżące u podstaw każdej decyzji.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Transakcja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kwota, dostawca, osoba zatwierdzająca, KG, termin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to normalne?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Kontrola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zatwierdzenie, próg, polityka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kontrola się utrzymała?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faktura, paragon, akceptacja, notatki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dowód jest kompletny?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Wyjątek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zastąpienie, nietypowy wzór, brakujący krok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Kto musi to naprawić?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Raport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zamknięcie, właściciel kontroli, szlak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audyt może na tym polegać?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wyjątki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Ważność określa ścieżkę, właściciela i reakcję sterowania.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Log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Kontrola zakończona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Archiwum audytu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Naprawić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Brak dowodu lub kwestie proceduralne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wyjątek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Właściciel kontroli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Eskalacja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Konflikt SoD, sygnał oszustwa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wielokrotne naruszenie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Kierownik ds. zgodności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Spójne trasowanie zapewnia dobrą kontrolę bez spowalniania czystej pracy.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DECYZJI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finansowy zapewnia recenzentom kontekst niezbędny do szybkiego działania.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decyzji finansowych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Podsumowanie kontroli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Reguła, właściciel, populacja, wyjątek i dotkliwość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Ślad dowodów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Dokumenty źródłowe, zatwierdzenia, znaczniki czasu 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łącza systemowe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Remediacja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Działanie właściciela, termin płatności, notatki i dowód zamknięcia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Widok audytu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Historia wyjątków, obsługa próbkowania i raport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Obiektyw recenzenta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Decyzja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Wymagane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jednego przepływu pracy w finansach do ciągłej kontroli operacji.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zaopatrzenie,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wydatki, identyfikacja, audyt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Monitoruj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Reguły, progi,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zatwierdzeń i anomalii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Naprawić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Właściciele, dowody, należne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daty i szlak zamknięcia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Zapewniam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Raportowanie kontrolne, audyt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pakietów i wgląd w trendy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ciągłe monitorowanie kontroli i dowody audytu bez zamieszania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