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CONFORMIDADE FINANCEIRA E AUDITORIA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conformidade transforma evidências de transações em confiança de controle pronta para auditoria.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monitoram a segregação de funções, padrões incomuns, adesão a políticas, falta de aprovações e integridade de evidências em fluxos de trabalho financeiros.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Evidência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Controles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Ativo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Monitorado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Sinalizado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Pacote de auditoria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com evidências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fluxo financeiro limpo separa o trabalho direto das exceções.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Monitorar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Transações e aprovações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são vigiados contra o controle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Anomalias, conflitos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lacunas políticas e falta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superfície de evidência.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Remediar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proprietários recebem o problema,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evidências e recomendações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Relatório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Resumo dos pacotes prontos para auditoria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controles, exceções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fechamento.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trabalho governado, não outra fila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da transação por trás de cada decisão.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Transação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fornecedor, aprovador, razão geral, prazo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Isso é normal?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aprovação, limite, política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controle foi mantido?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fatura, recibo, aprovação, notas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prova está completa?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Exceção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substituição, padrão incomum, etapa ausente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Quem deve consertar isso?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Relatório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fechamento, proprietário do controle, trilha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auditoria pode contar com isso?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o caminho, o proprietário e a resposta do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Registro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 aprovado com conclusão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evidências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Arquivo de auditoria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Falta de prova ou procedimento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exceção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Proprietário do controle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Conflito de SoD, sinal de fraude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violação repetida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Líder de conformidade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consistente mantém os controles fortes sem retardar o trabalho limpo.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DECISÃO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financeiro dá aos revisores o contexto necessário para agir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decisões financeiras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de controle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Regra, proprietário, população, exceção e gravidade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Trilha de evidências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Documentos de origem, aprovações, carimbos de data e hora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do sistema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Remediação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 do proprietário, data de vencimento, notas e prova de encerramento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Visualização de auditoria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Histórico de exceções, suporte de amostragem e relatório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financeiro para controle contínuo de operações.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compras,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despesas, identidade, auditoria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Monitorar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Regras, limites,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aprovações e anomalias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Remediar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Proprietários, provas, devido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datas e trilha de fechamento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Garantir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Relatórios de controle, auditoria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pacotes e insights de tendências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monitoramento contínuo do controle e evidências de auditoria sem confusão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