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الصعود العالمي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التعامل عبر الحدود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تظل خطوات الرواتب والامتثال والسياسة والتوثيق الخاصة بكل بلد في التسلسل الصحيح.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البلد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القواعد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المستندات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أشكال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كشوف المرتبات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الإعداد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الامتثال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التدقيق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النتيجة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تتم معالجة المتطلبات المحلية دون إبطاء رحلة الموظف.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تدفق التشغيل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إن التعامل عبر الحدود يحول التوجيه إلى عمل مسؤول.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البلد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القواعد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المستندات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النماذج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كشوف المرتبات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الإعداد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الامتثال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التدقيق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جاهز للمراجعة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تتم معالجة المتطلبات المحلية دون إبطاء رحلة الموظف.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الموارد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ما تتضمنه حزمة المناولة عبر الحدود.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القالب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الأهلية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ضريبة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كشوف المرتبات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المقاييس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الاحتفاظ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الموارد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ما تتضمنه حزمة المناولة عبر الحدود.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القالب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الأهلية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ضريبة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كشوف المرتبات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المقاييس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الاحتفاظ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الموارد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ما تتضمنه حزمة المناولة عبر الحدود.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القالب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الأهلية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ضريبة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كشوف المرتبات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المقاييس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الاحتفاظ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الموارد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ما تتضمنه حزمة المناولة عبر الحدود.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القالب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الأهلية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ضريبة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كشوف المرتبات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المقاييس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الاحتفاظ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Cross-border handling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