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GLOBÁLNÍ NABÍDKA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Přeshraniční manipulace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Kroky týkající se mezd, dodržování předpisů, zásad a dokumentace pro jednotlivé země zůstávají ve správném pořadí.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země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pravidla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Docs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formuláře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Výplatní listina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nastavení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Dodržujte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audit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VÝSLEDEK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Místní požadavky jsou řešeny bez zpomalení cesty zaměstnanců.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PROVOZNÍ PRŮTOK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Přeshraniční manipulace mění poradenství v odpovědnou práci.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země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Pravidla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Docs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Formuláře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Výplatní listina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Nastavení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Dodržujte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Audit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Připraveno ke kontrole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Místní požadavky jsou řešeny bez zpomalení cesty zaměstnanců.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BALÍČEK ZDROJŮ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 obsahuje balíček pro přeshraniční manipulaci.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Šablona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Způsobilost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Vlastníci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daň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Zásady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Výplatní listina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Důkazy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Zásady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Metriky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Udržení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BALÍČEK ZDROJŮ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 obsahuje balíček pro přeshraniční manipulaci.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Šablona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Způsobilost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Vlastníci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daň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Zásady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Výplatní listina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Důkazy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Zásady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Metriky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Udržení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BALÍČEK ZDROJŮ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 obsahuje balíček pro přeshraniční manipulaci.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Šablona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Způsobilost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Vlastníci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daň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Zásady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Výplatní listina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Důkazy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Zásady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Metriky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Udržení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BALÍČEK ZDROJŮ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Co obsahuje balíček pro přeshraniční manipulaci.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Šablona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Způsobilost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Vlastníci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daň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Zásady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Výplatní listina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Důkazy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Zásady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Metriky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Udržení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Cross-border handling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