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GLOBALE ONBOARDING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Grenzüberschreitende Abwicklung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Länderspezifische Gehaltsabrechnungs-, Compliance-, Richtlinien- und Dokumentationsschritte bleiben in der richtigen Reihenfolge.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Land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Regeln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Dokumente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Formen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einrichten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Befolgen Sie die Anweisungen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Prüfung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ERGEBNIS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Lokale Anforderungen werden berücksichtigt, ohne die Mitarbeiterreise zu verlangsamen.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BETRIEBSFLUSS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Durch die grenzüberschreitende Abwicklung wird Beratung zu verantwortungsvoller Arbeit.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Land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Regeln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Dokumente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Formulare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Einrichtung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Befolgen Sie die Anweisungen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Prüfung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Bereit zur Überprüfung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Lokale Anforderungen werden berücksichtigt, ohne die Mitarbeiterreise zu verlangsamen.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Paket für die grenzüberschreitende Abwicklung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Teilnahmeberechtigung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Steuer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Aufbewahrung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Paket für die grenzüberschreitende Abwicklung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Teilnahmeberechtigung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Steuer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Aufbewahrung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Paket für die grenzüberschreitende Abwicklung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Teilnahmeberechtigung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Steuer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Aufbewahrung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RESSOURCENPAKET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Was das Paket für die grenzüberschreitende Abwicklung beinhaltet.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Vorlage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Teilnahmeberechtigung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Eigentümer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Steuer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Gehaltsabrechnung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Politik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Metriken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Aufbewahrung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