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ΠΑΓΚΟΣΜΙΑ ΕΠΙΒΙΒΑΣΗ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Διασυνοριακός χειρισμός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 βήματα μισθοδοσίας, συμμόρφωσης, πολιτικής και τεκμηρίωσης για συγκεκριμένη χώρα παραμένουν στη σωστή σειρά.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Χώρα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κανόνες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Έγγραφα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μορφές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εγκατάσταση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Συμμορφωθείτε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έλεγχος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ΑΠΟΤΕΛΕΣΜΑ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Οι τοπικές απαιτήσεις αντιμετωπίζονται χωρίς να επιβραδύνεται το ταξίδι των εργαζομένων.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ΛΕΙΤΟΥΡΓΙΚΗ ΡΟΗ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Ο διασυνοριακός χειρισμός μετατρέπει την καθοδήγηση σε υπεύθυνη εργασία.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Χώρα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Κανόνες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Έγγραφα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Έντυπα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Ρύθμιση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Συμμορφωθείτε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Έλεγχος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Έτοιμο για αναθεώρηση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Οι τοπικές απαιτήσεις αντιμετωπίζονται χωρίς να επιβραδύνεται το ταξίδι των εργαζομένων.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διασυνοριακού χειρισμού.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Επιλεξιμότητα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Φόρος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Διατήρηση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διασυνοριακού χειρισμού.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Επιλεξιμότητα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Φόρος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Διατήρηση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διασυνοριακού χειρισμού.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Επιλεξιμότητα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Φόρος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Διατήρηση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διασυνοριακού χειρισμού.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Επιλεξιμότητα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Φόρος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Μισθοδοσία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Διατήρηση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