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INCORPORACIÓN GLOBAL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Manejo transfronterizo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Los pasos de nómina, cumplimiento, políticas y documentación específicos del país se mantienen en la secuencia correcta.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País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reglas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Documentos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formas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Nómina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configuración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Cumplir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auditoría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RESULTADO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Los requisitos locales se manejan sin ralentizar el recorrido de los empleados.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FLUJO DE OPERACIÓN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La gestión transfronteriza convierte la orientación en un trabajo responsable.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País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Reglas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Documentos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Formularios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Nómina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Configuración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Cumplir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Auditoría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Listo para revisión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Los requisitos locales se manejan sin ralentizar el recorrido de los empleados.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PAQUETE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Qué incluye el pack de manipulación transfronteriza.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Plantilla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Elegibilidad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Propietarios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Impuesto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Nómina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Retención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PAQUETE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Qué incluye el pack de manipulación transfronteriza.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Plantilla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Elegibilidad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Propietarios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Impuesto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Nómina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Retención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PAQUETE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Qué incluye el pack de manipulación transfronteriza.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Plantilla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Elegibilidad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Propietarios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Impuesto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Nómina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Retención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PAQUETE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Qué incluye el pack de manipulación transfronteriza.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Plantilla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Elegibilidad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Propietarios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Impuesto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Nómina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Retención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Cross-border handling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